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90" r:id="rId2"/>
    <p:sldMasterId id="2147483730" r:id="rId3"/>
  </p:sldMasterIdLst>
  <p:sldIdLst>
    <p:sldId id="306" r:id="rId4"/>
    <p:sldId id="351" r:id="rId5"/>
    <p:sldId id="336" r:id="rId6"/>
    <p:sldId id="357" r:id="rId7"/>
    <p:sldId id="343" r:id="rId8"/>
    <p:sldId id="352" r:id="rId9"/>
    <p:sldId id="347" r:id="rId10"/>
    <p:sldId id="344" r:id="rId11"/>
    <p:sldId id="372" r:id="rId12"/>
    <p:sldId id="367" r:id="rId13"/>
    <p:sldId id="374" r:id="rId14"/>
    <p:sldId id="318" r:id="rId15"/>
    <p:sldId id="365" r:id="rId16"/>
    <p:sldId id="366" r:id="rId17"/>
    <p:sldId id="373" r:id="rId18"/>
    <p:sldId id="340" r:id="rId19"/>
    <p:sldId id="363" r:id="rId20"/>
    <p:sldId id="371" r:id="rId21"/>
    <p:sldId id="370" r:id="rId22"/>
    <p:sldId id="376" r:id="rId23"/>
    <p:sldId id="379" r:id="rId24"/>
    <p:sldId id="375" r:id="rId25"/>
    <p:sldId id="378" r:id="rId26"/>
    <p:sldId id="377" r:id="rId27"/>
    <p:sldId id="380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00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00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00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00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  <a:srgbClr val="CC66FF"/>
    <a:srgbClr val="D60093"/>
    <a:srgbClr val="000000"/>
    <a:srgbClr val="CC0000"/>
    <a:srgbClr val="3366FF"/>
    <a:srgbClr val="FF6600"/>
    <a:srgbClr val="FFCC00"/>
    <a:srgbClr val="FF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574" autoAdjust="0"/>
    <p:restoredTop sz="94575" autoAdjust="0"/>
  </p:normalViewPr>
  <p:slideViewPr>
    <p:cSldViewPr>
      <p:cViewPr>
        <p:scale>
          <a:sx n="71" d="100"/>
          <a:sy n="71" d="100"/>
        </p:scale>
        <p:origin x="-1176" y="-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-17463"/>
            <a:ext cx="9178925" cy="6905626"/>
            <a:chOff x="0" y="-11"/>
            <a:chExt cx="5782" cy="435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1824"/>
              <a:ext cx="5774" cy="251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59" cy="182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chemeClr val="tx1"/>
                </a:solidFill>
                <a:effectLst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5301" y="-11"/>
              <a:ext cx="481" cy="4284"/>
              <a:chOff x="5301" y="-11"/>
              <a:chExt cx="481" cy="4284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5301" y="-11"/>
                <a:ext cx="241" cy="4284"/>
              </a:xfrm>
              <a:custGeom>
                <a:avLst/>
                <a:gdLst/>
                <a:ahLst/>
                <a:cxnLst>
                  <a:cxn ang="0">
                    <a:pos x="0" y="4234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34"/>
                  </a:cxn>
                  <a:cxn ang="0">
                    <a:pos x="192" y="4283"/>
                  </a:cxn>
                  <a:cxn ang="0">
                    <a:pos x="144" y="4281"/>
                  </a:cxn>
                  <a:cxn ang="0">
                    <a:pos x="112" y="4281"/>
                  </a:cxn>
                  <a:cxn ang="0">
                    <a:pos x="49" y="4281"/>
                  </a:cxn>
                  <a:cxn ang="0">
                    <a:pos x="0" y="4234"/>
                  </a:cxn>
                </a:cxnLst>
                <a:rect l="0" t="0" r="r" b="b"/>
                <a:pathLst>
                  <a:path w="241" h="4284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5541" y="-11"/>
                <a:ext cx="241" cy="4284"/>
              </a:xfrm>
              <a:custGeom>
                <a:avLst/>
                <a:gdLst/>
                <a:ahLst/>
                <a:cxnLst>
                  <a:cxn ang="0">
                    <a:pos x="0" y="4234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34"/>
                  </a:cxn>
                  <a:cxn ang="0">
                    <a:pos x="192" y="4283"/>
                  </a:cxn>
                  <a:cxn ang="0">
                    <a:pos x="144" y="4281"/>
                  </a:cxn>
                  <a:cxn ang="0">
                    <a:pos x="112" y="4281"/>
                  </a:cxn>
                  <a:cxn ang="0">
                    <a:pos x="49" y="4281"/>
                  </a:cxn>
                  <a:cxn ang="0">
                    <a:pos x="0" y="4234"/>
                  </a:cxn>
                </a:cxnLst>
                <a:rect l="0" t="0" r="r" b="b"/>
                <a:pathLst>
                  <a:path w="241" h="4284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</p:grpSp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0" y="0"/>
              <a:ext cx="481" cy="4273"/>
              <a:chOff x="0" y="0"/>
              <a:chExt cx="481" cy="4273"/>
            </a:xfrm>
          </p:grpSpPr>
          <p:sp>
            <p:nvSpPr>
              <p:cNvPr id="47" name="Freeform 9"/>
              <p:cNvSpPr>
                <a:spLocks/>
              </p:cNvSpPr>
              <p:nvPr/>
            </p:nvSpPr>
            <p:spPr bwMode="auto">
              <a:xfrm>
                <a:off x="0" y="0"/>
                <a:ext cx="241" cy="4273"/>
              </a:xfrm>
              <a:custGeom>
                <a:avLst/>
                <a:gdLst/>
                <a:ahLst/>
                <a:cxnLst>
                  <a:cxn ang="0">
                    <a:pos x="0" y="4223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23"/>
                  </a:cxn>
                  <a:cxn ang="0">
                    <a:pos x="192" y="4272"/>
                  </a:cxn>
                  <a:cxn ang="0">
                    <a:pos x="144" y="4270"/>
                  </a:cxn>
                  <a:cxn ang="0">
                    <a:pos x="112" y="4270"/>
                  </a:cxn>
                  <a:cxn ang="0">
                    <a:pos x="49" y="4270"/>
                  </a:cxn>
                  <a:cxn ang="0">
                    <a:pos x="0" y="4223"/>
                  </a:cxn>
                </a:cxnLst>
                <a:rect l="0" t="0" r="r" b="b"/>
                <a:pathLst>
                  <a:path w="241" h="4273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8" name="Freeform 10"/>
              <p:cNvSpPr>
                <a:spLocks/>
              </p:cNvSpPr>
              <p:nvPr/>
            </p:nvSpPr>
            <p:spPr bwMode="auto">
              <a:xfrm>
                <a:off x="240" y="0"/>
                <a:ext cx="241" cy="4273"/>
              </a:xfrm>
              <a:custGeom>
                <a:avLst/>
                <a:gdLst/>
                <a:ahLst/>
                <a:cxnLst>
                  <a:cxn ang="0">
                    <a:pos x="0" y="4223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23"/>
                  </a:cxn>
                  <a:cxn ang="0">
                    <a:pos x="192" y="4272"/>
                  </a:cxn>
                  <a:cxn ang="0">
                    <a:pos x="144" y="4270"/>
                  </a:cxn>
                  <a:cxn ang="0">
                    <a:pos x="112" y="4270"/>
                  </a:cxn>
                  <a:cxn ang="0">
                    <a:pos x="49" y="4270"/>
                  </a:cxn>
                  <a:cxn ang="0">
                    <a:pos x="0" y="4223"/>
                  </a:cxn>
                </a:cxnLst>
                <a:rect l="0" t="0" r="r" b="b"/>
                <a:pathLst>
                  <a:path w="241" h="4273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</p:grpSp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82" y="838"/>
              <a:ext cx="5590" cy="891"/>
              <a:chOff x="82" y="838"/>
              <a:chExt cx="5590" cy="891"/>
            </a:xfrm>
          </p:grpSpPr>
          <p:grpSp>
            <p:nvGrpSpPr>
              <p:cNvPr id="10" name="Group 12"/>
              <p:cNvGrpSpPr>
                <a:grpSpLocks/>
              </p:cNvGrpSpPr>
              <p:nvPr/>
            </p:nvGrpSpPr>
            <p:grpSpPr bwMode="auto">
              <a:xfrm>
                <a:off x="134" y="838"/>
                <a:ext cx="5538" cy="850"/>
                <a:chOff x="134" y="838"/>
                <a:chExt cx="5538" cy="850"/>
              </a:xfrm>
            </p:grpSpPr>
            <p:sp>
              <p:nvSpPr>
                <p:cNvPr id="29" name="Freeform 13"/>
                <p:cNvSpPr>
                  <a:spLocks/>
                </p:cNvSpPr>
                <p:nvPr/>
              </p:nvSpPr>
              <p:spPr bwMode="auto">
                <a:xfrm>
                  <a:off x="5269" y="1550"/>
                  <a:ext cx="156" cy="117"/>
                </a:xfrm>
                <a:custGeom>
                  <a:avLst/>
                  <a:gdLst/>
                  <a:ahLst/>
                  <a:cxnLst>
                    <a:cxn ang="0">
                      <a:pos x="83" y="0"/>
                    </a:cxn>
                    <a:cxn ang="0">
                      <a:pos x="134" y="19"/>
                    </a:cxn>
                    <a:cxn ang="0">
                      <a:pos x="152" y="45"/>
                    </a:cxn>
                    <a:cxn ang="0">
                      <a:pos x="155" y="70"/>
                    </a:cxn>
                    <a:cxn ang="0">
                      <a:pos x="155" y="83"/>
                    </a:cxn>
                    <a:cxn ang="0">
                      <a:pos x="146" y="99"/>
                    </a:cxn>
                    <a:cxn ang="0">
                      <a:pos x="126" y="107"/>
                    </a:cxn>
                    <a:cxn ang="0">
                      <a:pos x="105" y="113"/>
                    </a:cxn>
                    <a:cxn ang="0">
                      <a:pos x="86" y="116"/>
                    </a:cxn>
                    <a:cxn ang="0">
                      <a:pos x="69" y="116"/>
                    </a:cxn>
                    <a:cxn ang="0">
                      <a:pos x="41" y="111"/>
                    </a:cxn>
                    <a:cxn ang="0">
                      <a:pos x="21" y="106"/>
                    </a:cxn>
                    <a:cxn ang="0">
                      <a:pos x="9" y="98"/>
                    </a:cxn>
                    <a:cxn ang="0">
                      <a:pos x="2" y="89"/>
                    </a:cxn>
                    <a:cxn ang="0">
                      <a:pos x="0" y="78"/>
                    </a:cxn>
                    <a:cxn ang="0">
                      <a:pos x="2" y="60"/>
                    </a:cxn>
                    <a:cxn ang="0">
                      <a:pos x="9" y="11"/>
                    </a:cxn>
                    <a:cxn ang="0">
                      <a:pos x="83" y="0"/>
                    </a:cxn>
                  </a:cxnLst>
                  <a:rect l="0" t="0" r="r" b="b"/>
                  <a:pathLst>
                    <a:path w="156" h="117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30" name="Freeform 14"/>
                <p:cNvSpPr>
                  <a:spLocks/>
                </p:cNvSpPr>
                <p:nvPr/>
              </p:nvSpPr>
              <p:spPr bwMode="auto">
                <a:xfrm>
                  <a:off x="5265" y="1562"/>
                  <a:ext cx="88" cy="75"/>
                </a:xfrm>
                <a:custGeom>
                  <a:avLst/>
                  <a:gdLst/>
                  <a:ahLst/>
                  <a:cxnLst>
                    <a:cxn ang="0">
                      <a:pos x="0" y="69"/>
                    </a:cxn>
                    <a:cxn ang="0">
                      <a:pos x="11" y="0"/>
                    </a:cxn>
                    <a:cxn ang="0">
                      <a:pos x="54" y="5"/>
                    </a:cxn>
                    <a:cxn ang="0">
                      <a:pos x="87" y="9"/>
                    </a:cxn>
                    <a:cxn ang="0">
                      <a:pos x="78" y="74"/>
                    </a:cxn>
                    <a:cxn ang="0">
                      <a:pos x="75" y="59"/>
                    </a:cxn>
                    <a:cxn ang="0">
                      <a:pos x="65" y="48"/>
                    </a:cxn>
                    <a:cxn ang="0">
                      <a:pos x="47" y="44"/>
                    </a:cxn>
                    <a:cxn ang="0">
                      <a:pos x="27" y="45"/>
                    </a:cxn>
                    <a:cxn ang="0">
                      <a:pos x="11" y="52"/>
                    </a:cxn>
                    <a:cxn ang="0">
                      <a:pos x="0" y="69"/>
                    </a:cxn>
                  </a:cxnLst>
                  <a:rect l="0" t="0" r="r" b="b"/>
                  <a:pathLst>
                    <a:path w="88" h="75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31" name="Freeform 15"/>
                <p:cNvSpPr>
                  <a:spLocks/>
                </p:cNvSpPr>
                <p:nvPr/>
              </p:nvSpPr>
              <p:spPr bwMode="auto">
                <a:xfrm>
                  <a:off x="475" y="1541"/>
                  <a:ext cx="156" cy="117"/>
                </a:xfrm>
                <a:custGeom>
                  <a:avLst/>
                  <a:gdLst/>
                  <a:ahLst/>
                  <a:cxnLst>
                    <a:cxn ang="0">
                      <a:pos x="72" y="0"/>
                    </a:cxn>
                    <a:cxn ang="0">
                      <a:pos x="21" y="19"/>
                    </a:cxn>
                    <a:cxn ang="0">
                      <a:pos x="3" y="45"/>
                    </a:cxn>
                    <a:cxn ang="0">
                      <a:pos x="0" y="70"/>
                    </a:cxn>
                    <a:cxn ang="0">
                      <a:pos x="0" y="83"/>
                    </a:cxn>
                    <a:cxn ang="0">
                      <a:pos x="9" y="99"/>
                    </a:cxn>
                    <a:cxn ang="0">
                      <a:pos x="29" y="107"/>
                    </a:cxn>
                    <a:cxn ang="0">
                      <a:pos x="50" y="113"/>
                    </a:cxn>
                    <a:cxn ang="0">
                      <a:pos x="69" y="116"/>
                    </a:cxn>
                    <a:cxn ang="0">
                      <a:pos x="86" y="116"/>
                    </a:cxn>
                    <a:cxn ang="0">
                      <a:pos x="114" y="111"/>
                    </a:cxn>
                    <a:cxn ang="0">
                      <a:pos x="134" y="106"/>
                    </a:cxn>
                    <a:cxn ang="0">
                      <a:pos x="146" y="98"/>
                    </a:cxn>
                    <a:cxn ang="0">
                      <a:pos x="153" y="89"/>
                    </a:cxn>
                    <a:cxn ang="0">
                      <a:pos x="155" y="78"/>
                    </a:cxn>
                    <a:cxn ang="0">
                      <a:pos x="153" y="60"/>
                    </a:cxn>
                    <a:cxn ang="0">
                      <a:pos x="146" y="11"/>
                    </a:cxn>
                    <a:cxn ang="0">
                      <a:pos x="72" y="0"/>
                    </a:cxn>
                  </a:cxnLst>
                  <a:rect l="0" t="0" r="r" b="b"/>
                  <a:pathLst>
                    <a:path w="156" h="117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32" name="Freeform 16"/>
                <p:cNvSpPr>
                  <a:spLocks/>
                </p:cNvSpPr>
                <p:nvPr/>
              </p:nvSpPr>
              <p:spPr bwMode="auto">
                <a:xfrm>
                  <a:off x="547" y="1554"/>
                  <a:ext cx="88" cy="75"/>
                </a:xfrm>
                <a:custGeom>
                  <a:avLst/>
                  <a:gdLst/>
                  <a:ahLst/>
                  <a:cxnLst>
                    <a:cxn ang="0">
                      <a:pos x="87" y="68"/>
                    </a:cxn>
                    <a:cxn ang="0">
                      <a:pos x="76" y="0"/>
                    </a:cxn>
                    <a:cxn ang="0">
                      <a:pos x="33" y="5"/>
                    </a:cxn>
                    <a:cxn ang="0">
                      <a:pos x="0" y="9"/>
                    </a:cxn>
                    <a:cxn ang="0">
                      <a:pos x="9" y="74"/>
                    </a:cxn>
                    <a:cxn ang="0">
                      <a:pos x="12" y="58"/>
                    </a:cxn>
                    <a:cxn ang="0">
                      <a:pos x="22" y="47"/>
                    </a:cxn>
                    <a:cxn ang="0">
                      <a:pos x="40" y="44"/>
                    </a:cxn>
                    <a:cxn ang="0">
                      <a:pos x="60" y="45"/>
                    </a:cxn>
                    <a:cxn ang="0">
                      <a:pos x="76" y="52"/>
                    </a:cxn>
                    <a:cxn ang="0">
                      <a:pos x="87" y="68"/>
                    </a:cxn>
                  </a:cxnLst>
                  <a:rect l="0" t="0" r="r" b="b"/>
                  <a:pathLst>
                    <a:path w="88" h="75">
                      <a:moveTo>
                        <a:pt x="87" y="68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9"/>
                      </a:lnTo>
                      <a:lnTo>
                        <a:pt x="9" y="74"/>
                      </a:lnTo>
                      <a:lnTo>
                        <a:pt x="12" y="58"/>
                      </a:lnTo>
                      <a:lnTo>
                        <a:pt x="22" y="47"/>
                      </a:lnTo>
                      <a:lnTo>
                        <a:pt x="40" y="44"/>
                      </a:lnTo>
                      <a:lnTo>
                        <a:pt x="60" y="45"/>
                      </a:lnTo>
                      <a:lnTo>
                        <a:pt x="76" y="52"/>
                      </a:lnTo>
                      <a:lnTo>
                        <a:pt x="87" y="68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33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020" y="1125"/>
                  <a:ext cx="192" cy="87"/>
                </a:xfrm>
                <a:prstGeom prst="line">
                  <a:avLst/>
                </a:prstGeom>
                <a:noFill/>
                <a:ln w="12700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34" name="Freeform 18"/>
                <p:cNvSpPr>
                  <a:spLocks/>
                </p:cNvSpPr>
                <p:nvPr/>
              </p:nvSpPr>
              <p:spPr bwMode="auto">
                <a:xfrm>
                  <a:off x="1408" y="838"/>
                  <a:ext cx="2967" cy="457"/>
                </a:xfrm>
                <a:custGeom>
                  <a:avLst/>
                  <a:gdLst/>
                  <a:ahLst/>
                  <a:cxnLst>
                    <a:cxn ang="0">
                      <a:pos x="0" y="122"/>
                    </a:cxn>
                    <a:cxn ang="0">
                      <a:pos x="207" y="78"/>
                    </a:cxn>
                    <a:cxn ang="0">
                      <a:pos x="442" y="48"/>
                    </a:cxn>
                    <a:cxn ang="0">
                      <a:pos x="640" y="32"/>
                    </a:cxn>
                    <a:cxn ang="0">
                      <a:pos x="897" y="16"/>
                    </a:cxn>
                    <a:cxn ang="0">
                      <a:pos x="1215" y="2"/>
                    </a:cxn>
                    <a:cxn ang="0">
                      <a:pos x="1392" y="0"/>
                    </a:cxn>
                    <a:cxn ang="0">
                      <a:pos x="1710" y="0"/>
                    </a:cxn>
                    <a:cxn ang="0">
                      <a:pos x="1997" y="10"/>
                    </a:cxn>
                    <a:cxn ang="0">
                      <a:pos x="2258" y="21"/>
                    </a:cxn>
                    <a:cxn ang="0">
                      <a:pos x="2493" y="38"/>
                    </a:cxn>
                    <a:cxn ang="0">
                      <a:pos x="2674" y="54"/>
                    </a:cxn>
                    <a:cxn ang="0">
                      <a:pos x="2828" y="73"/>
                    </a:cxn>
                    <a:cxn ang="0">
                      <a:pos x="2966" y="92"/>
                    </a:cxn>
                    <a:cxn ang="0">
                      <a:pos x="2966" y="456"/>
                    </a:cxn>
                    <a:cxn ang="0">
                      <a:pos x="2833" y="434"/>
                    </a:cxn>
                    <a:cxn ang="0">
                      <a:pos x="2563" y="399"/>
                    </a:cxn>
                    <a:cxn ang="0">
                      <a:pos x="2382" y="382"/>
                    </a:cxn>
                    <a:cxn ang="0">
                      <a:pos x="2134" y="366"/>
                    </a:cxn>
                    <a:cxn ang="0">
                      <a:pos x="1944" y="358"/>
                    </a:cxn>
                    <a:cxn ang="0">
                      <a:pos x="1746" y="350"/>
                    </a:cxn>
                    <a:cxn ang="0">
                      <a:pos x="1529" y="350"/>
                    </a:cxn>
                    <a:cxn ang="0">
                      <a:pos x="1295" y="350"/>
                    </a:cxn>
                    <a:cxn ang="0">
                      <a:pos x="1047" y="355"/>
                    </a:cxn>
                    <a:cxn ang="0">
                      <a:pos x="853" y="363"/>
                    </a:cxn>
                    <a:cxn ang="0">
                      <a:pos x="654" y="374"/>
                    </a:cxn>
                    <a:cxn ang="0">
                      <a:pos x="468" y="388"/>
                    </a:cxn>
                    <a:cxn ang="0">
                      <a:pos x="296" y="404"/>
                    </a:cxn>
                    <a:cxn ang="0">
                      <a:pos x="150" y="423"/>
                    </a:cxn>
                    <a:cxn ang="0">
                      <a:pos x="13" y="445"/>
                    </a:cxn>
                    <a:cxn ang="0">
                      <a:pos x="0" y="122"/>
                    </a:cxn>
                  </a:cxnLst>
                  <a:rect l="0" t="0" r="r" b="b"/>
                  <a:pathLst>
                    <a:path w="2967" h="457">
                      <a:moveTo>
                        <a:pt x="0" y="122"/>
                      </a:moveTo>
                      <a:lnTo>
                        <a:pt x="207" y="78"/>
                      </a:lnTo>
                      <a:lnTo>
                        <a:pt x="442" y="48"/>
                      </a:lnTo>
                      <a:lnTo>
                        <a:pt x="640" y="32"/>
                      </a:lnTo>
                      <a:lnTo>
                        <a:pt x="897" y="16"/>
                      </a:lnTo>
                      <a:lnTo>
                        <a:pt x="1215" y="2"/>
                      </a:lnTo>
                      <a:lnTo>
                        <a:pt x="1392" y="0"/>
                      </a:lnTo>
                      <a:lnTo>
                        <a:pt x="1710" y="0"/>
                      </a:lnTo>
                      <a:lnTo>
                        <a:pt x="1997" y="10"/>
                      </a:lnTo>
                      <a:lnTo>
                        <a:pt x="2258" y="21"/>
                      </a:lnTo>
                      <a:lnTo>
                        <a:pt x="2493" y="38"/>
                      </a:lnTo>
                      <a:lnTo>
                        <a:pt x="2674" y="54"/>
                      </a:lnTo>
                      <a:lnTo>
                        <a:pt x="2828" y="73"/>
                      </a:lnTo>
                      <a:lnTo>
                        <a:pt x="2966" y="92"/>
                      </a:lnTo>
                      <a:lnTo>
                        <a:pt x="2966" y="456"/>
                      </a:lnTo>
                      <a:lnTo>
                        <a:pt x="2833" y="434"/>
                      </a:lnTo>
                      <a:lnTo>
                        <a:pt x="2563" y="399"/>
                      </a:lnTo>
                      <a:lnTo>
                        <a:pt x="2382" y="382"/>
                      </a:lnTo>
                      <a:lnTo>
                        <a:pt x="2134" y="366"/>
                      </a:lnTo>
                      <a:lnTo>
                        <a:pt x="1944" y="358"/>
                      </a:lnTo>
                      <a:lnTo>
                        <a:pt x="1746" y="350"/>
                      </a:lnTo>
                      <a:lnTo>
                        <a:pt x="1529" y="350"/>
                      </a:lnTo>
                      <a:lnTo>
                        <a:pt x="1295" y="350"/>
                      </a:lnTo>
                      <a:lnTo>
                        <a:pt x="1047" y="355"/>
                      </a:lnTo>
                      <a:lnTo>
                        <a:pt x="853" y="363"/>
                      </a:lnTo>
                      <a:lnTo>
                        <a:pt x="654" y="374"/>
                      </a:lnTo>
                      <a:lnTo>
                        <a:pt x="468" y="388"/>
                      </a:lnTo>
                      <a:lnTo>
                        <a:pt x="296" y="404"/>
                      </a:lnTo>
                      <a:lnTo>
                        <a:pt x="150" y="423"/>
                      </a:lnTo>
                      <a:lnTo>
                        <a:pt x="13" y="445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35" name="Freeform 19"/>
                <p:cNvSpPr>
                  <a:spLocks/>
                </p:cNvSpPr>
                <p:nvPr/>
              </p:nvSpPr>
              <p:spPr bwMode="auto">
                <a:xfrm>
                  <a:off x="607" y="934"/>
                  <a:ext cx="823" cy="431"/>
                </a:xfrm>
                <a:custGeom>
                  <a:avLst/>
                  <a:gdLst/>
                  <a:ahLst/>
                  <a:cxnLst>
                    <a:cxn ang="0">
                      <a:pos x="815" y="27"/>
                    </a:cxn>
                    <a:cxn ang="0">
                      <a:pos x="822" y="350"/>
                    </a:cxn>
                    <a:cxn ang="0">
                      <a:pos x="746" y="382"/>
                    </a:cxn>
                    <a:cxn ang="0">
                      <a:pos x="676" y="404"/>
                    </a:cxn>
                    <a:cxn ang="0">
                      <a:pos x="619" y="415"/>
                    </a:cxn>
                    <a:cxn ang="0">
                      <a:pos x="571" y="421"/>
                    </a:cxn>
                    <a:cxn ang="0">
                      <a:pos x="517" y="427"/>
                    </a:cxn>
                    <a:cxn ang="0">
                      <a:pos x="427" y="430"/>
                    </a:cxn>
                    <a:cxn ang="0">
                      <a:pos x="344" y="423"/>
                    </a:cxn>
                    <a:cxn ang="0">
                      <a:pos x="259" y="410"/>
                    </a:cxn>
                    <a:cxn ang="0">
                      <a:pos x="177" y="388"/>
                    </a:cxn>
                    <a:cxn ang="0">
                      <a:pos x="105" y="358"/>
                    </a:cxn>
                    <a:cxn ang="0">
                      <a:pos x="41" y="325"/>
                    </a:cxn>
                    <a:cxn ang="0">
                      <a:pos x="0" y="294"/>
                    </a:cxn>
                    <a:cxn ang="0">
                      <a:pos x="0" y="0"/>
                    </a:cxn>
                    <a:cxn ang="0">
                      <a:pos x="46" y="25"/>
                    </a:cxn>
                    <a:cxn ang="0">
                      <a:pos x="105" y="47"/>
                    </a:cxn>
                    <a:cxn ang="0">
                      <a:pos x="175" y="66"/>
                    </a:cxn>
                    <a:cxn ang="0">
                      <a:pos x="244" y="81"/>
                    </a:cxn>
                    <a:cxn ang="0">
                      <a:pos x="314" y="89"/>
                    </a:cxn>
                    <a:cxn ang="0">
                      <a:pos x="361" y="93"/>
                    </a:cxn>
                    <a:cxn ang="0">
                      <a:pos x="401" y="95"/>
                    </a:cxn>
                    <a:cxn ang="0">
                      <a:pos x="471" y="95"/>
                    </a:cxn>
                    <a:cxn ang="0">
                      <a:pos x="515" y="92"/>
                    </a:cxn>
                    <a:cxn ang="0">
                      <a:pos x="555" y="87"/>
                    </a:cxn>
                    <a:cxn ang="0">
                      <a:pos x="600" y="84"/>
                    </a:cxn>
                    <a:cxn ang="0">
                      <a:pos x="640" y="76"/>
                    </a:cxn>
                    <a:cxn ang="0">
                      <a:pos x="689" y="67"/>
                    </a:cxn>
                    <a:cxn ang="0">
                      <a:pos x="733" y="55"/>
                    </a:cxn>
                    <a:cxn ang="0">
                      <a:pos x="777" y="41"/>
                    </a:cxn>
                    <a:cxn ang="0">
                      <a:pos x="815" y="27"/>
                    </a:cxn>
                  </a:cxnLst>
                  <a:rect l="0" t="0" r="r" b="b"/>
                  <a:pathLst>
                    <a:path w="823" h="431">
                      <a:moveTo>
                        <a:pt x="815" y="27"/>
                      </a:moveTo>
                      <a:lnTo>
                        <a:pt x="822" y="350"/>
                      </a:lnTo>
                      <a:lnTo>
                        <a:pt x="746" y="382"/>
                      </a:lnTo>
                      <a:lnTo>
                        <a:pt x="676" y="404"/>
                      </a:lnTo>
                      <a:lnTo>
                        <a:pt x="619" y="415"/>
                      </a:lnTo>
                      <a:lnTo>
                        <a:pt x="571" y="421"/>
                      </a:lnTo>
                      <a:lnTo>
                        <a:pt x="517" y="427"/>
                      </a:lnTo>
                      <a:lnTo>
                        <a:pt x="427" y="430"/>
                      </a:lnTo>
                      <a:lnTo>
                        <a:pt x="344" y="423"/>
                      </a:lnTo>
                      <a:lnTo>
                        <a:pt x="259" y="410"/>
                      </a:lnTo>
                      <a:lnTo>
                        <a:pt x="177" y="388"/>
                      </a:lnTo>
                      <a:lnTo>
                        <a:pt x="105" y="358"/>
                      </a:lnTo>
                      <a:lnTo>
                        <a:pt x="41" y="325"/>
                      </a:lnTo>
                      <a:lnTo>
                        <a:pt x="0" y="294"/>
                      </a:lnTo>
                      <a:lnTo>
                        <a:pt x="0" y="0"/>
                      </a:lnTo>
                      <a:lnTo>
                        <a:pt x="46" y="25"/>
                      </a:lnTo>
                      <a:lnTo>
                        <a:pt x="105" y="47"/>
                      </a:lnTo>
                      <a:lnTo>
                        <a:pt x="175" y="66"/>
                      </a:lnTo>
                      <a:lnTo>
                        <a:pt x="244" y="81"/>
                      </a:lnTo>
                      <a:lnTo>
                        <a:pt x="314" y="89"/>
                      </a:lnTo>
                      <a:lnTo>
                        <a:pt x="361" y="93"/>
                      </a:lnTo>
                      <a:lnTo>
                        <a:pt x="401" y="95"/>
                      </a:lnTo>
                      <a:lnTo>
                        <a:pt x="471" y="95"/>
                      </a:lnTo>
                      <a:lnTo>
                        <a:pt x="515" y="92"/>
                      </a:lnTo>
                      <a:lnTo>
                        <a:pt x="555" y="87"/>
                      </a:lnTo>
                      <a:lnTo>
                        <a:pt x="600" y="84"/>
                      </a:lnTo>
                      <a:lnTo>
                        <a:pt x="640" y="76"/>
                      </a:lnTo>
                      <a:lnTo>
                        <a:pt x="689" y="67"/>
                      </a:lnTo>
                      <a:lnTo>
                        <a:pt x="733" y="55"/>
                      </a:lnTo>
                      <a:lnTo>
                        <a:pt x="777" y="41"/>
                      </a:lnTo>
                      <a:lnTo>
                        <a:pt x="815" y="27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36" name="Freeform 20"/>
                <p:cNvSpPr>
                  <a:spLocks/>
                </p:cNvSpPr>
                <p:nvPr/>
              </p:nvSpPr>
              <p:spPr bwMode="auto">
                <a:xfrm>
                  <a:off x="154" y="1349"/>
                  <a:ext cx="551" cy="339"/>
                </a:xfrm>
                <a:custGeom>
                  <a:avLst/>
                  <a:gdLst/>
                  <a:ahLst/>
                  <a:cxnLst>
                    <a:cxn ang="0">
                      <a:pos x="16" y="53"/>
                    </a:cxn>
                    <a:cxn ang="0">
                      <a:pos x="0" y="122"/>
                    </a:cxn>
                    <a:cxn ang="0">
                      <a:pos x="10" y="146"/>
                    </a:cxn>
                    <a:cxn ang="0">
                      <a:pos x="33" y="183"/>
                    </a:cxn>
                    <a:cxn ang="0">
                      <a:pos x="57" y="216"/>
                    </a:cxn>
                    <a:cxn ang="0">
                      <a:pos x="85" y="244"/>
                    </a:cxn>
                    <a:cxn ang="0">
                      <a:pos x="120" y="271"/>
                    </a:cxn>
                    <a:cxn ang="0">
                      <a:pos x="153" y="290"/>
                    </a:cxn>
                    <a:cxn ang="0">
                      <a:pos x="189" y="308"/>
                    </a:cxn>
                    <a:cxn ang="0">
                      <a:pos x="235" y="324"/>
                    </a:cxn>
                    <a:cxn ang="0">
                      <a:pos x="270" y="332"/>
                    </a:cxn>
                    <a:cxn ang="0">
                      <a:pos x="312" y="338"/>
                    </a:cxn>
                    <a:cxn ang="0">
                      <a:pos x="351" y="338"/>
                    </a:cxn>
                    <a:cxn ang="0">
                      <a:pos x="393" y="333"/>
                    </a:cxn>
                    <a:cxn ang="0">
                      <a:pos x="436" y="321"/>
                    </a:cxn>
                    <a:cxn ang="0">
                      <a:pos x="475" y="302"/>
                    </a:cxn>
                    <a:cxn ang="0">
                      <a:pos x="498" y="286"/>
                    </a:cxn>
                    <a:cxn ang="0">
                      <a:pos x="526" y="262"/>
                    </a:cxn>
                    <a:cxn ang="0">
                      <a:pos x="541" y="243"/>
                    </a:cxn>
                    <a:cxn ang="0">
                      <a:pos x="550" y="226"/>
                    </a:cxn>
                    <a:cxn ang="0">
                      <a:pos x="550" y="208"/>
                    </a:cxn>
                    <a:cxn ang="0">
                      <a:pos x="544" y="187"/>
                    </a:cxn>
                    <a:cxn ang="0">
                      <a:pos x="532" y="170"/>
                    </a:cxn>
                    <a:cxn ang="0">
                      <a:pos x="523" y="135"/>
                    </a:cxn>
                    <a:cxn ang="0">
                      <a:pos x="519" y="116"/>
                    </a:cxn>
                    <a:cxn ang="0">
                      <a:pos x="267" y="132"/>
                    </a:cxn>
                    <a:cxn ang="0">
                      <a:pos x="234" y="126"/>
                    </a:cxn>
                    <a:cxn ang="0">
                      <a:pos x="193" y="113"/>
                    </a:cxn>
                    <a:cxn ang="0">
                      <a:pos x="162" y="97"/>
                    </a:cxn>
                    <a:cxn ang="0">
                      <a:pos x="129" y="77"/>
                    </a:cxn>
                    <a:cxn ang="0">
                      <a:pos x="97" y="48"/>
                    </a:cxn>
                    <a:cxn ang="0">
                      <a:pos x="78" y="24"/>
                    </a:cxn>
                    <a:cxn ang="0">
                      <a:pos x="60" y="0"/>
                    </a:cxn>
                    <a:cxn ang="0">
                      <a:pos x="16" y="53"/>
                    </a:cxn>
                  </a:cxnLst>
                  <a:rect l="0" t="0" r="r" b="b"/>
                  <a:pathLst>
                    <a:path w="551" h="339">
                      <a:moveTo>
                        <a:pt x="16" y="53"/>
                      </a:moveTo>
                      <a:lnTo>
                        <a:pt x="0" y="122"/>
                      </a:lnTo>
                      <a:lnTo>
                        <a:pt x="10" y="146"/>
                      </a:lnTo>
                      <a:lnTo>
                        <a:pt x="33" y="183"/>
                      </a:lnTo>
                      <a:lnTo>
                        <a:pt x="57" y="216"/>
                      </a:lnTo>
                      <a:lnTo>
                        <a:pt x="85" y="244"/>
                      </a:lnTo>
                      <a:lnTo>
                        <a:pt x="120" y="271"/>
                      </a:lnTo>
                      <a:lnTo>
                        <a:pt x="153" y="290"/>
                      </a:lnTo>
                      <a:lnTo>
                        <a:pt x="189" y="308"/>
                      </a:lnTo>
                      <a:lnTo>
                        <a:pt x="235" y="324"/>
                      </a:lnTo>
                      <a:lnTo>
                        <a:pt x="270" y="332"/>
                      </a:lnTo>
                      <a:lnTo>
                        <a:pt x="312" y="338"/>
                      </a:lnTo>
                      <a:lnTo>
                        <a:pt x="351" y="338"/>
                      </a:lnTo>
                      <a:lnTo>
                        <a:pt x="393" y="333"/>
                      </a:lnTo>
                      <a:lnTo>
                        <a:pt x="436" y="321"/>
                      </a:lnTo>
                      <a:lnTo>
                        <a:pt x="475" y="302"/>
                      </a:lnTo>
                      <a:lnTo>
                        <a:pt x="498" y="286"/>
                      </a:lnTo>
                      <a:lnTo>
                        <a:pt x="526" y="262"/>
                      </a:lnTo>
                      <a:lnTo>
                        <a:pt x="541" y="243"/>
                      </a:lnTo>
                      <a:lnTo>
                        <a:pt x="550" y="226"/>
                      </a:lnTo>
                      <a:lnTo>
                        <a:pt x="550" y="208"/>
                      </a:lnTo>
                      <a:lnTo>
                        <a:pt x="544" y="187"/>
                      </a:lnTo>
                      <a:lnTo>
                        <a:pt x="532" y="170"/>
                      </a:lnTo>
                      <a:lnTo>
                        <a:pt x="523" y="135"/>
                      </a:lnTo>
                      <a:lnTo>
                        <a:pt x="519" y="116"/>
                      </a:lnTo>
                      <a:lnTo>
                        <a:pt x="267" y="132"/>
                      </a:lnTo>
                      <a:lnTo>
                        <a:pt x="234" y="126"/>
                      </a:lnTo>
                      <a:lnTo>
                        <a:pt x="193" y="113"/>
                      </a:lnTo>
                      <a:lnTo>
                        <a:pt x="162" y="97"/>
                      </a:lnTo>
                      <a:lnTo>
                        <a:pt x="129" y="77"/>
                      </a:lnTo>
                      <a:lnTo>
                        <a:pt x="97" y="48"/>
                      </a:lnTo>
                      <a:lnTo>
                        <a:pt x="78" y="24"/>
                      </a:lnTo>
                      <a:lnTo>
                        <a:pt x="60" y="0"/>
                      </a:lnTo>
                      <a:lnTo>
                        <a:pt x="16" y="53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37" name="Freeform 21"/>
                <p:cNvSpPr>
                  <a:spLocks/>
                </p:cNvSpPr>
                <p:nvPr/>
              </p:nvSpPr>
              <p:spPr bwMode="auto">
                <a:xfrm>
                  <a:off x="134" y="935"/>
                  <a:ext cx="475" cy="552"/>
                </a:xfrm>
                <a:custGeom>
                  <a:avLst/>
                  <a:gdLst/>
                  <a:ahLst/>
                  <a:cxnLst>
                    <a:cxn ang="0">
                      <a:pos x="474" y="0"/>
                    </a:cxn>
                    <a:cxn ang="0">
                      <a:pos x="474" y="294"/>
                    </a:cxn>
                    <a:cxn ang="0">
                      <a:pos x="446" y="291"/>
                    </a:cxn>
                    <a:cxn ang="0">
                      <a:pos x="411" y="293"/>
                    </a:cxn>
                    <a:cxn ang="0">
                      <a:pos x="353" y="299"/>
                    </a:cxn>
                    <a:cxn ang="0">
                      <a:pos x="296" y="310"/>
                    </a:cxn>
                    <a:cxn ang="0">
                      <a:pos x="243" y="323"/>
                    </a:cxn>
                    <a:cxn ang="0">
                      <a:pos x="200" y="339"/>
                    </a:cxn>
                    <a:cxn ang="0">
                      <a:pos x="149" y="364"/>
                    </a:cxn>
                    <a:cxn ang="0">
                      <a:pos x="110" y="390"/>
                    </a:cxn>
                    <a:cxn ang="0">
                      <a:pos x="81" y="415"/>
                    </a:cxn>
                    <a:cxn ang="0">
                      <a:pos x="60" y="439"/>
                    </a:cxn>
                    <a:cxn ang="0">
                      <a:pos x="47" y="461"/>
                    </a:cxn>
                    <a:cxn ang="0">
                      <a:pos x="35" y="488"/>
                    </a:cxn>
                    <a:cxn ang="0">
                      <a:pos x="30" y="513"/>
                    </a:cxn>
                    <a:cxn ang="0">
                      <a:pos x="23" y="551"/>
                    </a:cxn>
                    <a:cxn ang="0">
                      <a:pos x="17" y="518"/>
                    </a:cxn>
                    <a:cxn ang="0">
                      <a:pos x="8" y="481"/>
                    </a:cxn>
                    <a:cxn ang="0">
                      <a:pos x="5" y="453"/>
                    </a:cxn>
                    <a:cxn ang="0">
                      <a:pos x="0" y="420"/>
                    </a:cxn>
                    <a:cxn ang="0">
                      <a:pos x="2" y="393"/>
                    </a:cxn>
                    <a:cxn ang="0">
                      <a:pos x="8" y="361"/>
                    </a:cxn>
                    <a:cxn ang="0">
                      <a:pos x="15" y="317"/>
                    </a:cxn>
                    <a:cxn ang="0">
                      <a:pos x="30" y="279"/>
                    </a:cxn>
                    <a:cxn ang="0">
                      <a:pos x="50" y="238"/>
                    </a:cxn>
                    <a:cxn ang="0">
                      <a:pos x="75" y="196"/>
                    </a:cxn>
                    <a:cxn ang="0">
                      <a:pos x="111" y="152"/>
                    </a:cxn>
                    <a:cxn ang="0">
                      <a:pos x="152" y="116"/>
                    </a:cxn>
                    <a:cxn ang="0">
                      <a:pos x="188" y="87"/>
                    </a:cxn>
                    <a:cxn ang="0">
                      <a:pos x="233" y="60"/>
                    </a:cxn>
                    <a:cxn ang="0">
                      <a:pos x="279" y="40"/>
                    </a:cxn>
                    <a:cxn ang="0">
                      <a:pos x="333" y="21"/>
                    </a:cxn>
                    <a:cxn ang="0">
                      <a:pos x="380" y="10"/>
                    </a:cxn>
                    <a:cxn ang="0">
                      <a:pos x="435" y="3"/>
                    </a:cxn>
                    <a:cxn ang="0">
                      <a:pos x="474" y="0"/>
                    </a:cxn>
                  </a:cxnLst>
                  <a:rect l="0" t="0" r="r" b="b"/>
                  <a:pathLst>
                    <a:path w="475" h="552">
                      <a:moveTo>
                        <a:pt x="474" y="0"/>
                      </a:moveTo>
                      <a:lnTo>
                        <a:pt x="474" y="294"/>
                      </a:lnTo>
                      <a:lnTo>
                        <a:pt x="446" y="291"/>
                      </a:lnTo>
                      <a:lnTo>
                        <a:pt x="411" y="293"/>
                      </a:lnTo>
                      <a:lnTo>
                        <a:pt x="353" y="299"/>
                      </a:lnTo>
                      <a:lnTo>
                        <a:pt x="296" y="310"/>
                      </a:lnTo>
                      <a:lnTo>
                        <a:pt x="243" y="323"/>
                      </a:lnTo>
                      <a:lnTo>
                        <a:pt x="200" y="339"/>
                      </a:lnTo>
                      <a:lnTo>
                        <a:pt x="149" y="364"/>
                      </a:lnTo>
                      <a:lnTo>
                        <a:pt x="110" y="390"/>
                      </a:lnTo>
                      <a:lnTo>
                        <a:pt x="81" y="415"/>
                      </a:lnTo>
                      <a:lnTo>
                        <a:pt x="60" y="439"/>
                      </a:lnTo>
                      <a:lnTo>
                        <a:pt x="47" y="461"/>
                      </a:lnTo>
                      <a:lnTo>
                        <a:pt x="35" y="488"/>
                      </a:lnTo>
                      <a:lnTo>
                        <a:pt x="30" y="513"/>
                      </a:lnTo>
                      <a:lnTo>
                        <a:pt x="23" y="551"/>
                      </a:lnTo>
                      <a:lnTo>
                        <a:pt x="17" y="518"/>
                      </a:lnTo>
                      <a:lnTo>
                        <a:pt x="8" y="481"/>
                      </a:lnTo>
                      <a:lnTo>
                        <a:pt x="5" y="453"/>
                      </a:lnTo>
                      <a:lnTo>
                        <a:pt x="0" y="420"/>
                      </a:lnTo>
                      <a:lnTo>
                        <a:pt x="2" y="393"/>
                      </a:lnTo>
                      <a:lnTo>
                        <a:pt x="8" y="361"/>
                      </a:lnTo>
                      <a:lnTo>
                        <a:pt x="15" y="317"/>
                      </a:lnTo>
                      <a:lnTo>
                        <a:pt x="30" y="279"/>
                      </a:lnTo>
                      <a:lnTo>
                        <a:pt x="50" y="238"/>
                      </a:lnTo>
                      <a:lnTo>
                        <a:pt x="75" y="196"/>
                      </a:lnTo>
                      <a:lnTo>
                        <a:pt x="111" y="152"/>
                      </a:lnTo>
                      <a:lnTo>
                        <a:pt x="152" y="116"/>
                      </a:lnTo>
                      <a:lnTo>
                        <a:pt x="188" y="87"/>
                      </a:lnTo>
                      <a:lnTo>
                        <a:pt x="233" y="60"/>
                      </a:lnTo>
                      <a:lnTo>
                        <a:pt x="279" y="40"/>
                      </a:lnTo>
                      <a:lnTo>
                        <a:pt x="333" y="21"/>
                      </a:lnTo>
                      <a:lnTo>
                        <a:pt x="380" y="10"/>
                      </a:lnTo>
                      <a:lnTo>
                        <a:pt x="435" y="3"/>
                      </a:lnTo>
                      <a:lnTo>
                        <a:pt x="474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38" name="Freeform 22"/>
                <p:cNvSpPr>
                  <a:spLocks/>
                </p:cNvSpPr>
                <p:nvPr/>
              </p:nvSpPr>
              <p:spPr bwMode="auto">
                <a:xfrm>
                  <a:off x="422" y="1503"/>
                  <a:ext cx="156" cy="117"/>
                </a:xfrm>
                <a:custGeom>
                  <a:avLst/>
                  <a:gdLst/>
                  <a:ahLst/>
                  <a:cxnLst>
                    <a:cxn ang="0">
                      <a:pos x="72" y="0"/>
                    </a:cxn>
                    <a:cxn ang="0">
                      <a:pos x="21" y="19"/>
                    </a:cxn>
                    <a:cxn ang="0">
                      <a:pos x="3" y="45"/>
                    </a:cxn>
                    <a:cxn ang="0">
                      <a:pos x="0" y="70"/>
                    </a:cxn>
                    <a:cxn ang="0">
                      <a:pos x="0" y="83"/>
                    </a:cxn>
                    <a:cxn ang="0">
                      <a:pos x="9" y="99"/>
                    </a:cxn>
                    <a:cxn ang="0">
                      <a:pos x="29" y="107"/>
                    </a:cxn>
                    <a:cxn ang="0">
                      <a:pos x="50" y="113"/>
                    </a:cxn>
                    <a:cxn ang="0">
                      <a:pos x="69" y="116"/>
                    </a:cxn>
                    <a:cxn ang="0">
                      <a:pos x="86" y="116"/>
                    </a:cxn>
                    <a:cxn ang="0">
                      <a:pos x="114" y="111"/>
                    </a:cxn>
                    <a:cxn ang="0">
                      <a:pos x="134" y="106"/>
                    </a:cxn>
                    <a:cxn ang="0">
                      <a:pos x="146" y="98"/>
                    </a:cxn>
                    <a:cxn ang="0">
                      <a:pos x="153" y="89"/>
                    </a:cxn>
                    <a:cxn ang="0">
                      <a:pos x="155" y="78"/>
                    </a:cxn>
                    <a:cxn ang="0">
                      <a:pos x="153" y="60"/>
                    </a:cxn>
                    <a:cxn ang="0">
                      <a:pos x="146" y="11"/>
                    </a:cxn>
                    <a:cxn ang="0">
                      <a:pos x="72" y="0"/>
                    </a:cxn>
                  </a:cxnLst>
                  <a:rect l="0" t="0" r="r" b="b"/>
                  <a:pathLst>
                    <a:path w="156" h="117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39" name="Freeform 23"/>
                <p:cNvSpPr>
                  <a:spLocks/>
                </p:cNvSpPr>
                <p:nvPr/>
              </p:nvSpPr>
              <p:spPr bwMode="auto">
                <a:xfrm>
                  <a:off x="494" y="1516"/>
                  <a:ext cx="88" cy="74"/>
                </a:xfrm>
                <a:custGeom>
                  <a:avLst/>
                  <a:gdLst/>
                  <a:ahLst/>
                  <a:cxnLst>
                    <a:cxn ang="0">
                      <a:pos x="87" y="67"/>
                    </a:cxn>
                    <a:cxn ang="0">
                      <a:pos x="76" y="0"/>
                    </a:cxn>
                    <a:cxn ang="0">
                      <a:pos x="33" y="5"/>
                    </a:cxn>
                    <a:cxn ang="0">
                      <a:pos x="0" y="8"/>
                    </a:cxn>
                    <a:cxn ang="0">
                      <a:pos x="9" y="73"/>
                    </a:cxn>
                    <a:cxn ang="0">
                      <a:pos x="12" y="57"/>
                    </a:cxn>
                    <a:cxn ang="0">
                      <a:pos x="22" y="47"/>
                    </a:cxn>
                    <a:cxn ang="0">
                      <a:pos x="40" y="43"/>
                    </a:cxn>
                    <a:cxn ang="0">
                      <a:pos x="60" y="44"/>
                    </a:cxn>
                    <a:cxn ang="0">
                      <a:pos x="76" y="51"/>
                    </a:cxn>
                    <a:cxn ang="0">
                      <a:pos x="87" y="67"/>
                    </a:cxn>
                  </a:cxnLst>
                  <a:rect l="0" t="0" r="r" b="b"/>
                  <a:pathLst>
                    <a:path w="88" h="74">
                      <a:moveTo>
                        <a:pt x="87" y="67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8"/>
                      </a:lnTo>
                      <a:lnTo>
                        <a:pt x="9" y="73"/>
                      </a:lnTo>
                      <a:lnTo>
                        <a:pt x="12" y="57"/>
                      </a:lnTo>
                      <a:lnTo>
                        <a:pt x="22" y="47"/>
                      </a:lnTo>
                      <a:lnTo>
                        <a:pt x="40" y="43"/>
                      </a:lnTo>
                      <a:lnTo>
                        <a:pt x="60" y="44"/>
                      </a:lnTo>
                      <a:lnTo>
                        <a:pt x="76" y="51"/>
                      </a:lnTo>
                      <a:lnTo>
                        <a:pt x="87" y="67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40" name="Freeform 24"/>
                <p:cNvSpPr>
                  <a:spLocks/>
                </p:cNvSpPr>
                <p:nvPr/>
              </p:nvSpPr>
              <p:spPr bwMode="auto">
                <a:xfrm>
                  <a:off x="386" y="1295"/>
                  <a:ext cx="319" cy="286"/>
                </a:xfrm>
                <a:custGeom>
                  <a:avLst/>
                  <a:gdLst/>
                  <a:ahLst/>
                  <a:cxnLst>
                    <a:cxn ang="0">
                      <a:pos x="317" y="275"/>
                    </a:cxn>
                    <a:cxn ang="0">
                      <a:pos x="315" y="254"/>
                    </a:cxn>
                    <a:cxn ang="0">
                      <a:pos x="306" y="235"/>
                    </a:cxn>
                    <a:cxn ang="0">
                      <a:pos x="299" y="219"/>
                    </a:cxn>
                    <a:cxn ang="0">
                      <a:pos x="294" y="194"/>
                    </a:cxn>
                    <a:cxn ang="0">
                      <a:pos x="288" y="161"/>
                    </a:cxn>
                    <a:cxn ang="0">
                      <a:pos x="284" y="126"/>
                    </a:cxn>
                    <a:cxn ang="0">
                      <a:pos x="281" y="94"/>
                    </a:cxn>
                    <a:cxn ang="0">
                      <a:pos x="279" y="67"/>
                    </a:cxn>
                    <a:cxn ang="0">
                      <a:pos x="278" y="43"/>
                    </a:cxn>
                    <a:cxn ang="0">
                      <a:pos x="270" y="29"/>
                    </a:cxn>
                    <a:cxn ang="0">
                      <a:pos x="255" y="16"/>
                    </a:cxn>
                    <a:cxn ang="0">
                      <a:pos x="240" y="9"/>
                    </a:cxn>
                    <a:cxn ang="0">
                      <a:pos x="216" y="2"/>
                    </a:cxn>
                    <a:cxn ang="0">
                      <a:pos x="189" y="0"/>
                    </a:cxn>
                    <a:cxn ang="0">
                      <a:pos x="147" y="0"/>
                    </a:cxn>
                    <a:cxn ang="0">
                      <a:pos x="110" y="2"/>
                    </a:cxn>
                    <a:cxn ang="0">
                      <a:pos x="74" y="9"/>
                    </a:cxn>
                    <a:cxn ang="0">
                      <a:pos x="41" y="21"/>
                    </a:cxn>
                    <a:cxn ang="0">
                      <a:pos x="20" y="35"/>
                    </a:cxn>
                    <a:cxn ang="0">
                      <a:pos x="8" y="47"/>
                    </a:cxn>
                    <a:cxn ang="0">
                      <a:pos x="0" y="61"/>
                    </a:cxn>
                    <a:cxn ang="0">
                      <a:pos x="2" y="75"/>
                    </a:cxn>
                    <a:cxn ang="0">
                      <a:pos x="5" y="89"/>
                    </a:cxn>
                    <a:cxn ang="0">
                      <a:pos x="15" y="104"/>
                    </a:cxn>
                    <a:cxn ang="0">
                      <a:pos x="23" y="123"/>
                    </a:cxn>
                    <a:cxn ang="0">
                      <a:pos x="27" y="149"/>
                    </a:cxn>
                    <a:cxn ang="0">
                      <a:pos x="30" y="176"/>
                    </a:cxn>
                    <a:cxn ang="0">
                      <a:pos x="35" y="200"/>
                    </a:cxn>
                    <a:cxn ang="0">
                      <a:pos x="36" y="235"/>
                    </a:cxn>
                    <a:cxn ang="0">
                      <a:pos x="38" y="265"/>
                    </a:cxn>
                    <a:cxn ang="0">
                      <a:pos x="38" y="285"/>
                    </a:cxn>
                    <a:cxn ang="0">
                      <a:pos x="48" y="260"/>
                    </a:cxn>
                    <a:cxn ang="0">
                      <a:pos x="68" y="248"/>
                    </a:cxn>
                    <a:cxn ang="0">
                      <a:pos x="86" y="241"/>
                    </a:cxn>
                    <a:cxn ang="0">
                      <a:pos x="108" y="236"/>
                    </a:cxn>
                    <a:cxn ang="0">
                      <a:pos x="143" y="229"/>
                    </a:cxn>
                    <a:cxn ang="0">
                      <a:pos x="177" y="228"/>
                    </a:cxn>
                    <a:cxn ang="0">
                      <a:pos x="197" y="228"/>
                    </a:cxn>
                    <a:cxn ang="0">
                      <a:pos x="228" y="230"/>
                    </a:cxn>
                    <a:cxn ang="0">
                      <a:pos x="264" y="237"/>
                    </a:cxn>
                    <a:cxn ang="0">
                      <a:pos x="287" y="246"/>
                    </a:cxn>
                    <a:cxn ang="0">
                      <a:pos x="302" y="255"/>
                    </a:cxn>
                    <a:cxn ang="0">
                      <a:pos x="318" y="268"/>
                    </a:cxn>
                  </a:cxnLst>
                  <a:rect l="0" t="0" r="r" b="b"/>
                  <a:pathLst>
                    <a:path w="319" h="286">
                      <a:moveTo>
                        <a:pt x="317" y="275"/>
                      </a:moveTo>
                      <a:lnTo>
                        <a:pt x="315" y="254"/>
                      </a:lnTo>
                      <a:lnTo>
                        <a:pt x="306" y="235"/>
                      </a:lnTo>
                      <a:lnTo>
                        <a:pt x="299" y="219"/>
                      </a:lnTo>
                      <a:lnTo>
                        <a:pt x="294" y="194"/>
                      </a:lnTo>
                      <a:lnTo>
                        <a:pt x="288" y="161"/>
                      </a:lnTo>
                      <a:lnTo>
                        <a:pt x="284" y="126"/>
                      </a:lnTo>
                      <a:lnTo>
                        <a:pt x="281" y="94"/>
                      </a:lnTo>
                      <a:lnTo>
                        <a:pt x="279" y="67"/>
                      </a:lnTo>
                      <a:lnTo>
                        <a:pt x="278" y="43"/>
                      </a:lnTo>
                      <a:lnTo>
                        <a:pt x="270" y="29"/>
                      </a:lnTo>
                      <a:lnTo>
                        <a:pt x="255" y="16"/>
                      </a:lnTo>
                      <a:lnTo>
                        <a:pt x="240" y="9"/>
                      </a:lnTo>
                      <a:lnTo>
                        <a:pt x="216" y="2"/>
                      </a:lnTo>
                      <a:lnTo>
                        <a:pt x="189" y="0"/>
                      </a:lnTo>
                      <a:lnTo>
                        <a:pt x="147" y="0"/>
                      </a:lnTo>
                      <a:lnTo>
                        <a:pt x="110" y="2"/>
                      </a:lnTo>
                      <a:lnTo>
                        <a:pt x="74" y="9"/>
                      </a:lnTo>
                      <a:lnTo>
                        <a:pt x="41" y="21"/>
                      </a:lnTo>
                      <a:lnTo>
                        <a:pt x="20" y="35"/>
                      </a:lnTo>
                      <a:lnTo>
                        <a:pt x="8" y="47"/>
                      </a:lnTo>
                      <a:lnTo>
                        <a:pt x="0" y="61"/>
                      </a:lnTo>
                      <a:lnTo>
                        <a:pt x="2" y="75"/>
                      </a:lnTo>
                      <a:lnTo>
                        <a:pt x="5" y="89"/>
                      </a:lnTo>
                      <a:lnTo>
                        <a:pt x="15" y="104"/>
                      </a:lnTo>
                      <a:lnTo>
                        <a:pt x="23" y="123"/>
                      </a:lnTo>
                      <a:lnTo>
                        <a:pt x="27" y="149"/>
                      </a:lnTo>
                      <a:lnTo>
                        <a:pt x="30" y="176"/>
                      </a:lnTo>
                      <a:lnTo>
                        <a:pt x="35" y="200"/>
                      </a:lnTo>
                      <a:lnTo>
                        <a:pt x="36" y="235"/>
                      </a:lnTo>
                      <a:lnTo>
                        <a:pt x="38" y="265"/>
                      </a:lnTo>
                      <a:lnTo>
                        <a:pt x="38" y="285"/>
                      </a:lnTo>
                      <a:lnTo>
                        <a:pt x="48" y="260"/>
                      </a:lnTo>
                      <a:lnTo>
                        <a:pt x="68" y="248"/>
                      </a:lnTo>
                      <a:lnTo>
                        <a:pt x="86" y="241"/>
                      </a:lnTo>
                      <a:lnTo>
                        <a:pt x="108" y="236"/>
                      </a:lnTo>
                      <a:lnTo>
                        <a:pt x="143" y="229"/>
                      </a:lnTo>
                      <a:lnTo>
                        <a:pt x="177" y="228"/>
                      </a:lnTo>
                      <a:lnTo>
                        <a:pt x="197" y="228"/>
                      </a:lnTo>
                      <a:lnTo>
                        <a:pt x="228" y="230"/>
                      </a:lnTo>
                      <a:lnTo>
                        <a:pt x="264" y="237"/>
                      </a:lnTo>
                      <a:lnTo>
                        <a:pt x="287" y="246"/>
                      </a:lnTo>
                      <a:lnTo>
                        <a:pt x="302" y="255"/>
                      </a:lnTo>
                      <a:lnTo>
                        <a:pt x="318" y="268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41" name="Freeform 25"/>
                <p:cNvSpPr>
                  <a:spLocks/>
                </p:cNvSpPr>
                <p:nvPr/>
              </p:nvSpPr>
              <p:spPr bwMode="auto">
                <a:xfrm>
                  <a:off x="5101" y="1353"/>
                  <a:ext cx="551" cy="335"/>
                </a:xfrm>
                <a:custGeom>
                  <a:avLst/>
                  <a:gdLst/>
                  <a:ahLst/>
                  <a:cxnLst>
                    <a:cxn ang="0">
                      <a:pos x="534" y="48"/>
                    </a:cxn>
                    <a:cxn ang="0">
                      <a:pos x="550" y="117"/>
                    </a:cxn>
                    <a:cxn ang="0">
                      <a:pos x="540" y="142"/>
                    </a:cxn>
                    <a:cxn ang="0">
                      <a:pos x="517" y="179"/>
                    </a:cxn>
                    <a:cxn ang="0">
                      <a:pos x="493" y="212"/>
                    </a:cxn>
                    <a:cxn ang="0">
                      <a:pos x="465" y="239"/>
                    </a:cxn>
                    <a:cxn ang="0">
                      <a:pos x="430" y="267"/>
                    </a:cxn>
                    <a:cxn ang="0">
                      <a:pos x="397" y="286"/>
                    </a:cxn>
                    <a:cxn ang="0">
                      <a:pos x="361" y="304"/>
                    </a:cxn>
                    <a:cxn ang="0">
                      <a:pos x="315" y="320"/>
                    </a:cxn>
                    <a:cxn ang="0">
                      <a:pos x="280" y="328"/>
                    </a:cxn>
                    <a:cxn ang="0">
                      <a:pos x="238" y="334"/>
                    </a:cxn>
                    <a:cxn ang="0">
                      <a:pos x="199" y="334"/>
                    </a:cxn>
                    <a:cxn ang="0">
                      <a:pos x="157" y="329"/>
                    </a:cxn>
                    <a:cxn ang="0">
                      <a:pos x="114" y="317"/>
                    </a:cxn>
                    <a:cxn ang="0">
                      <a:pos x="75" y="298"/>
                    </a:cxn>
                    <a:cxn ang="0">
                      <a:pos x="52" y="282"/>
                    </a:cxn>
                    <a:cxn ang="0">
                      <a:pos x="24" y="258"/>
                    </a:cxn>
                    <a:cxn ang="0">
                      <a:pos x="9" y="238"/>
                    </a:cxn>
                    <a:cxn ang="0">
                      <a:pos x="0" y="222"/>
                    </a:cxn>
                    <a:cxn ang="0">
                      <a:pos x="0" y="204"/>
                    </a:cxn>
                    <a:cxn ang="0">
                      <a:pos x="6" y="182"/>
                    </a:cxn>
                    <a:cxn ang="0">
                      <a:pos x="18" y="166"/>
                    </a:cxn>
                    <a:cxn ang="0">
                      <a:pos x="27" y="131"/>
                    </a:cxn>
                    <a:cxn ang="0">
                      <a:pos x="31" y="112"/>
                    </a:cxn>
                    <a:cxn ang="0">
                      <a:pos x="283" y="128"/>
                    </a:cxn>
                    <a:cxn ang="0">
                      <a:pos x="316" y="122"/>
                    </a:cxn>
                    <a:cxn ang="0">
                      <a:pos x="357" y="109"/>
                    </a:cxn>
                    <a:cxn ang="0">
                      <a:pos x="388" y="93"/>
                    </a:cxn>
                    <a:cxn ang="0">
                      <a:pos x="421" y="73"/>
                    </a:cxn>
                    <a:cxn ang="0">
                      <a:pos x="453" y="44"/>
                    </a:cxn>
                    <a:cxn ang="0">
                      <a:pos x="472" y="19"/>
                    </a:cxn>
                    <a:cxn ang="0">
                      <a:pos x="486" y="0"/>
                    </a:cxn>
                    <a:cxn ang="0">
                      <a:pos x="534" y="48"/>
                    </a:cxn>
                  </a:cxnLst>
                  <a:rect l="0" t="0" r="r" b="b"/>
                  <a:pathLst>
                    <a:path w="551" h="335">
                      <a:moveTo>
                        <a:pt x="534" y="48"/>
                      </a:moveTo>
                      <a:lnTo>
                        <a:pt x="550" y="117"/>
                      </a:lnTo>
                      <a:lnTo>
                        <a:pt x="540" y="142"/>
                      </a:lnTo>
                      <a:lnTo>
                        <a:pt x="517" y="179"/>
                      </a:lnTo>
                      <a:lnTo>
                        <a:pt x="493" y="212"/>
                      </a:lnTo>
                      <a:lnTo>
                        <a:pt x="465" y="239"/>
                      </a:lnTo>
                      <a:lnTo>
                        <a:pt x="430" y="267"/>
                      </a:lnTo>
                      <a:lnTo>
                        <a:pt x="397" y="286"/>
                      </a:lnTo>
                      <a:lnTo>
                        <a:pt x="361" y="304"/>
                      </a:lnTo>
                      <a:lnTo>
                        <a:pt x="315" y="320"/>
                      </a:lnTo>
                      <a:lnTo>
                        <a:pt x="280" y="328"/>
                      </a:lnTo>
                      <a:lnTo>
                        <a:pt x="238" y="334"/>
                      </a:lnTo>
                      <a:lnTo>
                        <a:pt x="199" y="334"/>
                      </a:lnTo>
                      <a:lnTo>
                        <a:pt x="157" y="329"/>
                      </a:lnTo>
                      <a:lnTo>
                        <a:pt x="114" y="317"/>
                      </a:lnTo>
                      <a:lnTo>
                        <a:pt x="75" y="298"/>
                      </a:lnTo>
                      <a:lnTo>
                        <a:pt x="52" y="282"/>
                      </a:lnTo>
                      <a:lnTo>
                        <a:pt x="24" y="258"/>
                      </a:lnTo>
                      <a:lnTo>
                        <a:pt x="9" y="238"/>
                      </a:lnTo>
                      <a:lnTo>
                        <a:pt x="0" y="222"/>
                      </a:lnTo>
                      <a:lnTo>
                        <a:pt x="0" y="204"/>
                      </a:lnTo>
                      <a:lnTo>
                        <a:pt x="6" y="182"/>
                      </a:lnTo>
                      <a:lnTo>
                        <a:pt x="18" y="166"/>
                      </a:lnTo>
                      <a:lnTo>
                        <a:pt x="27" y="131"/>
                      </a:lnTo>
                      <a:lnTo>
                        <a:pt x="31" y="112"/>
                      </a:lnTo>
                      <a:lnTo>
                        <a:pt x="283" y="128"/>
                      </a:lnTo>
                      <a:lnTo>
                        <a:pt x="316" y="122"/>
                      </a:lnTo>
                      <a:lnTo>
                        <a:pt x="357" y="109"/>
                      </a:lnTo>
                      <a:lnTo>
                        <a:pt x="388" y="93"/>
                      </a:lnTo>
                      <a:lnTo>
                        <a:pt x="421" y="73"/>
                      </a:lnTo>
                      <a:lnTo>
                        <a:pt x="453" y="44"/>
                      </a:lnTo>
                      <a:lnTo>
                        <a:pt x="472" y="19"/>
                      </a:lnTo>
                      <a:lnTo>
                        <a:pt x="486" y="0"/>
                      </a:lnTo>
                      <a:lnTo>
                        <a:pt x="534" y="48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42" name="Freeform 26"/>
                <p:cNvSpPr>
                  <a:spLocks/>
                </p:cNvSpPr>
                <p:nvPr/>
              </p:nvSpPr>
              <p:spPr bwMode="auto">
                <a:xfrm>
                  <a:off x="5197" y="935"/>
                  <a:ext cx="475" cy="55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94"/>
                    </a:cxn>
                    <a:cxn ang="0">
                      <a:pos x="28" y="291"/>
                    </a:cxn>
                    <a:cxn ang="0">
                      <a:pos x="63" y="293"/>
                    </a:cxn>
                    <a:cxn ang="0">
                      <a:pos x="121" y="299"/>
                    </a:cxn>
                    <a:cxn ang="0">
                      <a:pos x="178" y="310"/>
                    </a:cxn>
                    <a:cxn ang="0">
                      <a:pos x="231" y="323"/>
                    </a:cxn>
                    <a:cxn ang="0">
                      <a:pos x="274" y="339"/>
                    </a:cxn>
                    <a:cxn ang="0">
                      <a:pos x="325" y="364"/>
                    </a:cxn>
                    <a:cxn ang="0">
                      <a:pos x="364" y="390"/>
                    </a:cxn>
                    <a:cxn ang="0">
                      <a:pos x="393" y="415"/>
                    </a:cxn>
                    <a:cxn ang="0">
                      <a:pos x="414" y="439"/>
                    </a:cxn>
                    <a:cxn ang="0">
                      <a:pos x="427" y="461"/>
                    </a:cxn>
                    <a:cxn ang="0">
                      <a:pos x="439" y="488"/>
                    </a:cxn>
                    <a:cxn ang="0">
                      <a:pos x="444" y="513"/>
                    </a:cxn>
                    <a:cxn ang="0">
                      <a:pos x="451" y="551"/>
                    </a:cxn>
                    <a:cxn ang="0">
                      <a:pos x="457" y="518"/>
                    </a:cxn>
                    <a:cxn ang="0">
                      <a:pos x="466" y="481"/>
                    </a:cxn>
                    <a:cxn ang="0">
                      <a:pos x="469" y="453"/>
                    </a:cxn>
                    <a:cxn ang="0">
                      <a:pos x="474" y="420"/>
                    </a:cxn>
                    <a:cxn ang="0">
                      <a:pos x="472" y="393"/>
                    </a:cxn>
                    <a:cxn ang="0">
                      <a:pos x="466" y="361"/>
                    </a:cxn>
                    <a:cxn ang="0">
                      <a:pos x="459" y="317"/>
                    </a:cxn>
                    <a:cxn ang="0">
                      <a:pos x="444" y="279"/>
                    </a:cxn>
                    <a:cxn ang="0">
                      <a:pos x="424" y="238"/>
                    </a:cxn>
                    <a:cxn ang="0">
                      <a:pos x="399" y="196"/>
                    </a:cxn>
                    <a:cxn ang="0">
                      <a:pos x="363" y="152"/>
                    </a:cxn>
                    <a:cxn ang="0">
                      <a:pos x="322" y="116"/>
                    </a:cxn>
                    <a:cxn ang="0">
                      <a:pos x="286" y="87"/>
                    </a:cxn>
                    <a:cxn ang="0">
                      <a:pos x="241" y="60"/>
                    </a:cxn>
                    <a:cxn ang="0">
                      <a:pos x="195" y="40"/>
                    </a:cxn>
                    <a:cxn ang="0">
                      <a:pos x="141" y="21"/>
                    </a:cxn>
                    <a:cxn ang="0">
                      <a:pos x="94" y="10"/>
                    </a:cxn>
                    <a:cxn ang="0">
                      <a:pos x="39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75" h="552">
                      <a:moveTo>
                        <a:pt x="0" y="0"/>
                      </a:moveTo>
                      <a:lnTo>
                        <a:pt x="0" y="294"/>
                      </a:lnTo>
                      <a:lnTo>
                        <a:pt x="28" y="291"/>
                      </a:lnTo>
                      <a:lnTo>
                        <a:pt x="63" y="293"/>
                      </a:lnTo>
                      <a:lnTo>
                        <a:pt x="121" y="299"/>
                      </a:lnTo>
                      <a:lnTo>
                        <a:pt x="178" y="310"/>
                      </a:lnTo>
                      <a:lnTo>
                        <a:pt x="231" y="323"/>
                      </a:lnTo>
                      <a:lnTo>
                        <a:pt x="274" y="339"/>
                      </a:lnTo>
                      <a:lnTo>
                        <a:pt x="325" y="364"/>
                      </a:lnTo>
                      <a:lnTo>
                        <a:pt x="364" y="390"/>
                      </a:lnTo>
                      <a:lnTo>
                        <a:pt x="393" y="415"/>
                      </a:lnTo>
                      <a:lnTo>
                        <a:pt x="414" y="439"/>
                      </a:lnTo>
                      <a:lnTo>
                        <a:pt x="427" y="461"/>
                      </a:lnTo>
                      <a:lnTo>
                        <a:pt x="439" y="488"/>
                      </a:lnTo>
                      <a:lnTo>
                        <a:pt x="444" y="513"/>
                      </a:lnTo>
                      <a:lnTo>
                        <a:pt x="451" y="551"/>
                      </a:lnTo>
                      <a:lnTo>
                        <a:pt x="457" y="518"/>
                      </a:lnTo>
                      <a:lnTo>
                        <a:pt x="466" y="481"/>
                      </a:lnTo>
                      <a:lnTo>
                        <a:pt x="469" y="453"/>
                      </a:lnTo>
                      <a:lnTo>
                        <a:pt x="474" y="420"/>
                      </a:lnTo>
                      <a:lnTo>
                        <a:pt x="472" y="393"/>
                      </a:lnTo>
                      <a:lnTo>
                        <a:pt x="466" y="361"/>
                      </a:lnTo>
                      <a:lnTo>
                        <a:pt x="459" y="317"/>
                      </a:lnTo>
                      <a:lnTo>
                        <a:pt x="444" y="279"/>
                      </a:lnTo>
                      <a:lnTo>
                        <a:pt x="424" y="238"/>
                      </a:lnTo>
                      <a:lnTo>
                        <a:pt x="399" y="196"/>
                      </a:lnTo>
                      <a:lnTo>
                        <a:pt x="363" y="152"/>
                      </a:lnTo>
                      <a:lnTo>
                        <a:pt x="322" y="116"/>
                      </a:lnTo>
                      <a:lnTo>
                        <a:pt x="286" y="87"/>
                      </a:lnTo>
                      <a:lnTo>
                        <a:pt x="241" y="60"/>
                      </a:lnTo>
                      <a:lnTo>
                        <a:pt x="195" y="40"/>
                      </a:lnTo>
                      <a:lnTo>
                        <a:pt x="141" y="21"/>
                      </a:lnTo>
                      <a:lnTo>
                        <a:pt x="94" y="10"/>
                      </a:lnTo>
                      <a:lnTo>
                        <a:pt x="39" y="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43" name="Freeform 27"/>
                <p:cNvSpPr>
                  <a:spLocks/>
                </p:cNvSpPr>
                <p:nvPr/>
              </p:nvSpPr>
              <p:spPr bwMode="auto">
                <a:xfrm>
                  <a:off x="5228" y="1503"/>
                  <a:ext cx="156" cy="117"/>
                </a:xfrm>
                <a:custGeom>
                  <a:avLst/>
                  <a:gdLst/>
                  <a:ahLst/>
                  <a:cxnLst>
                    <a:cxn ang="0">
                      <a:pos x="83" y="0"/>
                    </a:cxn>
                    <a:cxn ang="0">
                      <a:pos x="134" y="19"/>
                    </a:cxn>
                    <a:cxn ang="0">
                      <a:pos x="152" y="45"/>
                    </a:cxn>
                    <a:cxn ang="0">
                      <a:pos x="155" y="70"/>
                    </a:cxn>
                    <a:cxn ang="0">
                      <a:pos x="155" y="83"/>
                    </a:cxn>
                    <a:cxn ang="0">
                      <a:pos x="146" y="99"/>
                    </a:cxn>
                    <a:cxn ang="0">
                      <a:pos x="126" y="107"/>
                    </a:cxn>
                    <a:cxn ang="0">
                      <a:pos x="105" y="113"/>
                    </a:cxn>
                    <a:cxn ang="0">
                      <a:pos x="86" y="116"/>
                    </a:cxn>
                    <a:cxn ang="0">
                      <a:pos x="69" y="116"/>
                    </a:cxn>
                    <a:cxn ang="0">
                      <a:pos x="41" y="111"/>
                    </a:cxn>
                    <a:cxn ang="0">
                      <a:pos x="21" y="106"/>
                    </a:cxn>
                    <a:cxn ang="0">
                      <a:pos x="9" y="98"/>
                    </a:cxn>
                    <a:cxn ang="0">
                      <a:pos x="2" y="89"/>
                    </a:cxn>
                    <a:cxn ang="0">
                      <a:pos x="0" y="78"/>
                    </a:cxn>
                    <a:cxn ang="0">
                      <a:pos x="2" y="60"/>
                    </a:cxn>
                    <a:cxn ang="0">
                      <a:pos x="9" y="11"/>
                    </a:cxn>
                    <a:cxn ang="0">
                      <a:pos x="83" y="0"/>
                    </a:cxn>
                  </a:cxnLst>
                  <a:rect l="0" t="0" r="r" b="b"/>
                  <a:pathLst>
                    <a:path w="156" h="117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44" name="Freeform 28"/>
                <p:cNvSpPr>
                  <a:spLocks/>
                </p:cNvSpPr>
                <p:nvPr/>
              </p:nvSpPr>
              <p:spPr bwMode="auto">
                <a:xfrm>
                  <a:off x="5224" y="1515"/>
                  <a:ext cx="88" cy="75"/>
                </a:xfrm>
                <a:custGeom>
                  <a:avLst/>
                  <a:gdLst/>
                  <a:ahLst/>
                  <a:cxnLst>
                    <a:cxn ang="0">
                      <a:pos x="0" y="69"/>
                    </a:cxn>
                    <a:cxn ang="0">
                      <a:pos x="11" y="0"/>
                    </a:cxn>
                    <a:cxn ang="0">
                      <a:pos x="54" y="5"/>
                    </a:cxn>
                    <a:cxn ang="0">
                      <a:pos x="87" y="9"/>
                    </a:cxn>
                    <a:cxn ang="0">
                      <a:pos x="78" y="74"/>
                    </a:cxn>
                    <a:cxn ang="0">
                      <a:pos x="75" y="59"/>
                    </a:cxn>
                    <a:cxn ang="0">
                      <a:pos x="65" y="48"/>
                    </a:cxn>
                    <a:cxn ang="0">
                      <a:pos x="47" y="44"/>
                    </a:cxn>
                    <a:cxn ang="0">
                      <a:pos x="27" y="45"/>
                    </a:cxn>
                    <a:cxn ang="0">
                      <a:pos x="11" y="52"/>
                    </a:cxn>
                    <a:cxn ang="0">
                      <a:pos x="0" y="69"/>
                    </a:cxn>
                  </a:cxnLst>
                  <a:rect l="0" t="0" r="r" b="b"/>
                  <a:pathLst>
                    <a:path w="88" h="75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45" name="Freeform 29"/>
                <p:cNvSpPr>
                  <a:spLocks/>
                </p:cNvSpPr>
                <p:nvPr/>
              </p:nvSpPr>
              <p:spPr bwMode="auto">
                <a:xfrm>
                  <a:off x="5101" y="1295"/>
                  <a:ext cx="319" cy="286"/>
                </a:xfrm>
                <a:custGeom>
                  <a:avLst/>
                  <a:gdLst/>
                  <a:ahLst/>
                  <a:cxnLst>
                    <a:cxn ang="0">
                      <a:pos x="1" y="275"/>
                    </a:cxn>
                    <a:cxn ang="0">
                      <a:pos x="3" y="254"/>
                    </a:cxn>
                    <a:cxn ang="0">
                      <a:pos x="12" y="235"/>
                    </a:cxn>
                    <a:cxn ang="0">
                      <a:pos x="19" y="219"/>
                    </a:cxn>
                    <a:cxn ang="0">
                      <a:pos x="24" y="194"/>
                    </a:cxn>
                    <a:cxn ang="0">
                      <a:pos x="30" y="161"/>
                    </a:cxn>
                    <a:cxn ang="0">
                      <a:pos x="34" y="126"/>
                    </a:cxn>
                    <a:cxn ang="0">
                      <a:pos x="37" y="94"/>
                    </a:cxn>
                    <a:cxn ang="0">
                      <a:pos x="39" y="67"/>
                    </a:cxn>
                    <a:cxn ang="0">
                      <a:pos x="40" y="43"/>
                    </a:cxn>
                    <a:cxn ang="0">
                      <a:pos x="48" y="29"/>
                    </a:cxn>
                    <a:cxn ang="0">
                      <a:pos x="63" y="16"/>
                    </a:cxn>
                    <a:cxn ang="0">
                      <a:pos x="78" y="9"/>
                    </a:cxn>
                    <a:cxn ang="0">
                      <a:pos x="102" y="2"/>
                    </a:cxn>
                    <a:cxn ang="0">
                      <a:pos x="129" y="0"/>
                    </a:cxn>
                    <a:cxn ang="0">
                      <a:pos x="171" y="0"/>
                    </a:cxn>
                    <a:cxn ang="0">
                      <a:pos x="208" y="2"/>
                    </a:cxn>
                    <a:cxn ang="0">
                      <a:pos x="244" y="9"/>
                    </a:cxn>
                    <a:cxn ang="0">
                      <a:pos x="277" y="21"/>
                    </a:cxn>
                    <a:cxn ang="0">
                      <a:pos x="298" y="35"/>
                    </a:cxn>
                    <a:cxn ang="0">
                      <a:pos x="310" y="47"/>
                    </a:cxn>
                    <a:cxn ang="0">
                      <a:pos x="318" y="61"/>
                    </a:cxn>
                    <a:cxn ang="0">
                      <a:pos x="316" y="75"/>
                    </a:cxn>
                    <a:cxn ang="0">
                      <a:pos x="313" y="89"/>
                    </a:cxn>
                    <a:cxn ang="0">
                      <a:pos x="303" y="104"/>
                    </a:cxn>
                    <a:cxn ang="0">
                      <a:pos x="295" y="123"/>
                    </a:cxn>
                    <a:cxn ang="0">
                      <a:pos x="291" y="149"/>
                    </a:cxn>
                    <a:cxn ang="0">
                      <a:pos x="288" y="176"/>
                    </a:cxn>
                    <a:cxn ang="0">
                      <a:pos x="283" y="200"/>
                    </a:cxn>
                    <a:cxn ang="0">
                      <a:pos x="282" y="235"/>
                    </a:cxn>
                    <a:cxn ang="0">
                      <a:pos x="280" y="265"/>
                    </a:cxn>
                    <a:cxn ang="0">
                      <a:pos x="280" y="285"/>
                    </a:cxn>
                    <a:cxn ang="0">
                      <a:pos x="270" y="260"/>
                    </a:cxn>
                    <a:cxn ang="0">
                      <a:pos x="250" y="248"/>
                    </a:cxn>
                    <a:cxn ang="0">
                      <a:pos x="232" y="241"/>
                    </a:cxn>
                    <a:cxn ang="0">
                      <a:pos x="210" y="236"/>
                    </a:cxn>
                    <a:cxn ang="0">
                      <a:pos x="175" y="229"/>
                    </a:cxn>
                    <a:cxn ang="0">
                      <a:pos x="141" y="228"/>
                    </a:cxn>
                    <a:cxn ang="0">
                      <a:pos x="121" y="228"/>
                    </a:cxn>
                    <a:cxn ang="0">
                      <a:pos x="90" y="230"/>
                    </a:cxn>
                    <a:cxn ang="0">
                      <a:pos x="54" y="237"/>
                    </a:cxn>
                    <a:cxn ang="0">
                      <a:pos x="31" y="246"/>
                    </a:cxn>
                    <a:cxn ang="0">
                      <a:pos x="16" y="255"/>
                    </a:cxn>
                    <a:cxn ang="0">
                      <a:pos x="0" y="268"/>
                    </a:cxn>
                  </a:cxnLst>
                  <a:rect l="0" t="0" r="r" b="b"/>
                  <a:pathLst>
                    <a:path w="319" h="286">
                      <a:moveTo>
                        <a:pt x="1" y="275"/>
                      </a:moveTo>
                      <a:lnTo>
                        <a:pt x="3" y="254"/>
                      </a:lnTo>
                      <a:lnTo>
                        <a:pt x="12" y="235"/>
                      </a:lnTo>
                      <a:lnTo>
                        <a:pt x="19" y="219"/>
                      </a:lnTo>
                      <a:lnTo>
                        <a:pt x="24" y="194"/>
                      </a:lnTo>
                      <a:lnTo>
                        <a:pt x="30" y="161"/>
                      </a:lnTo>
                      <a:lnTo>
                        <a:pt x="34" y="126"/>
                      </a:lnTo>
                      <a:lnTo>
                        <a:pt x="37" y="94"/>
                      </a:lnTo>
                      <a:lnTo>
                        <a:pt x="39" y="67"/>
                      </a:lnTo>
                      <a:lnTo>
                        <a:pt x="40" y="43"/>
                      </a:lnTo>
                      <a:lnTo>
                        <a:pt x="48" y="29"/>
                      </a:lnTo>
                      <a:lnTo>
                        <a:pt x="63" y="16"/>
                      </a:lnTo>
                      <a:lnTo>
                        <a:pt x="78" y="9"/>
                      </a:lnTo>
                      <a:lnTo>
                        <a:pt x="102" y="2"/>
                      </a:lnTo>
                      <a:lnTo>
                        <a:pt x="129" y="0"/>
                      </a:lnTo>
                      <a:lnTo>
                        <a:pt x="171" y="0"/>
                      </a:lnTo>
                      <a:lnTo>
                        <a:pt x="208" y="2"/>
                      </a:lnTo>
                      <a:lnTo>
                        <a:pt x="244" y="9"/>
                      </a:lnTo>
                      <a:lnTo>
                        <a:pt x="277" y="21"/>
                      </a:lnTo>
                      <a:lnTo>
                        <a:pt x="298" y="35"/>
                      </a:lnTo>
                      <a:lnTo>
                        <a:pt x="310" y="47"/>
                      </a:lnTo>
                      <a:lnTo>
                        <a:pt x="318" y="61"/>
                      </a:lnTo>
                      <a:lnTo>
                        <a:pt x="316" y="75"/>
                      </a:lnTo>
                      <a:lnTo>
                        <a:pt x="313" y="89"/>
                      </a:lnTo>
                      <a:lnTo>
                        <a:pt x="303" y="104"/>
                      </a:lnTo>
                      <a:lnTo>
                        <a:pt x="295" y="123"/>
                      </a:lnTo>
                      <a:lnTo>
                        <a:pt x="291" y="149"/>
                      </a:lnTo>
                      <a:lnTo>
                        <a:pt x="288" y="176"/>
                      </a:lnTo>
                      <a:lnTo>
                        <a:pt x="283" y="200"/>
                      </a:lnTo>
                      <a:lnTo>
                        <a:pt x="282" y="235"/>
                      </a:lnTo>
                      <a:lnTo>
                        <a:pt x="280" y="265"/>
                      </a:lnTo>
                      <a:lnTo>
                        <a:pt x="280" y="285"/>
                      </a:lnTo>
                      <a:lnTo>
                        <a:pt x="270" y="260"/>
                      </a:lnTo>
                      <a:lnTo>
                        <a:pt x="250" y="248"/>
                      </a:lnTo>
                      <a:lnTo>
                        <a:pt x="232" y="241"/>
                      </a:lnTo>
                      <a:lnTo>
                        <a:pt x="210" y="236"/>
                      </a:lnTo>
                      <a:lnTo>
                        <a:pt x="175" y="229"/>
                      </a:lnTo>
                      <a:lnTo>
                        <a:pt x="141" y="228"/>
                      </a:lnTo>
                      <a:lnTo>
                        <a:pt x="121" y="228"/>
                      </a:lnTo>
                      <a:lnTo>
                        <a:pt x="90" y="230"/>
                      </a:lnTo>
                      <a:lnTo>
                        <a:pt x="54" y="237"/>
                      </a:lnTo>
                      <a:lnTo>
                        <a:pt x="31" y="246"/>
                      </a:lnTo>
                      <a:lnTo>
                        <a:pt x="16" y="255"/>
                      </a:lnTo>
                      <a:lnTo>
                        <a:pt x="0" y="268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46" name="Freeform 30"/>
                <p:cNvSpPr>
                  <a:spLocks/>
                </p:cNvSpPr>
                <p:nvPr/>
              </p:nvSpPr>
              <p:spPr bwMode="auto">
                <a:xfrm>
                  <a:off x="4371" y="935"/>
                  <a:ext cx="832" cy="4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56"/>
                    </a:cxn>
                    <a:cxn ang="0">
                      <a:pos x="84" y="374"/>
                    </a:cxn>
                    <a:cxn ang="0">
                      <a:pos x="153" y="393"/>
                    </a:cxn>
                    <a:cxn ang="0">
                      <a:pos x="210" y="404"/>
                    </a:cxn>
                    <a:cxn ang="0">
                      <a:pos x="258" y="410"/>
                    </a:cxn>
                    <a:cxn ang="0">
                      <a:pos x="312" y="416"/>
                    </a:cxn>
                    <a:cxn ang="0">
                      <a:pos x="402" y="419"/>
                    </a:cxn>
                    <a:cxn ang="0">
                      <a:pos x="485" y="412"/>
                    </a:cxn>
                    <a:cxn ang="0">
                      <a:pos x="570" y="399"/>
                    </a:cxn>
                    <a:cxn ang="0">
                      <a:pos x="652" y="377"/>
                    </a:cxn>
                    <a:cxn ang="0">
                      <a:pos x="724" y="347"/>
                    </a:cxn>
                    <a:cxn ang="0">
                      <a:pos x="784" y="306"/>
                    </a:cxn>
                    <a:cxn ang="0">
                      <a:pos x="829" y="291"/>
                    </a:cxn>
                    <a:cxn ang="0">
                      <a:pos x="831" y="2"/>
                    </a:cxn>
                    <a:cxn ang="0">
                      <a:pos x="786" y="9"/>
                    </a:cxn>
                    <a:cxn ang="0">
                      <a:pos x="726" y="29"/>
                    </a:cxn>
                    <a:cxn ang="0">
                      <a:pos x="654" y="55"/>
                    </a:cxn>
                    <a:cxn ang="0">
                      <a:pos x="585" y="70"/>
                    </a:cxn>
                    <a:cxn ang="0">
                      <a:pos x="515" y="78"/>
                    </a:cxn>
                    <a:cxn ang="0">
                      <a:pos x="468" y="82"/>
                    </a:cxn>
                    <a:cxn ang="0">
                      <a:pos x="428" y="84"/>
                    </a:cxn>
                    <a:cxn ang="0">
                      <a:pos x="358" y="84"/>
                    </a:cxn>
                    <a:cxn ang="0">
                      <a:pos x="314" y="81"/>
                    </a:cxn>
                    <a:cxn ang="0">
                      <a:pos x="274" y="76"/>
                    </a:cxn>
                    <a:cxn ang="0">
                      <a:pos x="229" y="73"/>
                    </a:cxn>
                    <a:cxn ang="0">
                      <a:pos x="190" y="66"/>
                    </a:cxn>
                    <a:cxn ang="0">
                      <a:pos x="140" y="57"/>
                    </a:cxn>
                    <a:cxn ang="0">
                      <a:pos x="96" y="44"/>
                    </a:cxn>
                    <a:cxn ang="0">
                      <a:pos x="49" y="2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32" h="42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84" y="374"/>
                      </a:lnTo>
                      <a:lnTo>
                        <a:pt x="153" y="393"/>
                      </a:lnTo>
                      <a:lnTo>
                        <a:pt x="210" y="404"/>
                      </a:lnTo>
                      <a:lnTo>
                        <a:pt x="258" y="410"/>
                      </a:lnTo>
                      <a:lnTo>
                        <a:pt x="312" y="416"/>
                      </a:lnTo>
                      <a:lnTo>
                        <a:pt x="402" y="419"/>
                      </a:lnTo>
                      <a:lnTo>
                        <a:pt x="485" y="412"/>
                      </a:lnTo>
                      <a:lnTo>
                        <a:pt x="570" y="399"/>
                      </a:lnTo>
                      <a:lnTo>
                        <a:pt x="652" y="377"/>
                      </a:lnTo>
                      <a:lnTo>
                        <a:pt x="724" y="347"/>
                      </a:lnTo>
                      <a:lnTo>
                        <a:pt x="784" y="306"/>
                      </a:lnTo>
                      <a:lnTo>
                        <a:pt x="829" y="291"/>
                      </a:lnTo>
                      <a:lnTo>
                        <a:pt x="831" y="2"/>
                      </a:lnTo>
                      <a:lnTo>
                        <a:pt x="786" y="9"/>
                      </a:lnTo>
                      <a:lnTo>
                        <a:pt x="726" y="29"/>
                      </a:lnTo>
                      <a:lnTo>
                        <a:pt x="654" y="55"/>
                      </a:lnTo>
                      <a:lnTo>
                        <a:pt x="585" y="70"/>
                      </a:lnTo>
                      <a:lnTo>
                        <a:pt x="515" y="78"/>
                      </a:lnTo>
                      <a:lnTo>
                        <a:pt x="468" y="82"/>
                      </a:lnTo>
                      <a:lnTo>
                        <a:pt x="428" y="84"/>
                      </a:lnTo>
                      <a:lnTo>
                        <a:pt x="358" y="84"/>
                      </a:lnTo>
                      <a:lnTo>
                        <a:pt x="314" y="81"/>
                      </a:lnTo>
                      <a:lnTo>
                        <a:pt x="274" y="76"/>
                      </a:lnTo>
                      <a:lnTo>
                        <a:pt x="229" y="73"/>
                      </a:lnTo>
                      <a:lnTo>
                        <a:pt x="190" y="66"/>
                      </a:lnTo>
                      <a:lnTo>
                        <a:pt x="140" y="57"/>
                      </a:lnTo>
                      <a:lnTo>
                        <a:pt x="96" y="44"/>
                      </a:lnTo>
                      <a:lnTo>
                        <a:pt x="49" y="2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</p:grpSp>
          <p:sp>
            <p:nvSpPr>
              <p:cNvPr id="11" name="Freeform 31"/>
              <p:cNvSpPr>
                <a:spLocks/>
              </p:cNvSpPr>
              <p:nvPr/>
            </p:nvSpPr>
            <p:spPr bwMode="auto">
              <a:xfrm>
                <a:off x="5217" y="1590"/>
                <a:ext cx="156" cy="118"/>
              </a:xfrm>
              <a:custGeom>
                <a:avLst/>
                <a:gdLst/>
                <a:ahLst/>
                <a:cxnLst>
                  <a:cxn ang="0">
                    <a:pos x="83" y="0"/>
                  </a:cxn>
                  <a:cxn ang="0">
                    <a:pos x="134" y="19"/>
                  </a:cxn>
                  <a:cxn ang="0">
                    <a:pos x="152" y="46"/>
                  </a:cxn>
                  <a:cxn ang="0">
                    <a:pos x="155" y="70"/>
                  </a:cxn>
                  <a:cxn ang="0">
                    <a:pos x="155" y="84"/>
                  </a:cxn>
                  <a:cxn ang="0">
                    <a:pos x="146" y="100"/>
                  </a:cxn>
                  <a:cxn ang="0">
                    <a:pos x="126" y="108"/>
                  </a:cxn>
                  <a:cxn ang="0">
                    <a:pos x="105" y="114"/>
                  </a:cxn>
                  <a:cxn ang="0">
                    <a:pos x="86" y="117"/>
                  </a:cxn>
                  <a:cxn ang="0">
                    <a:pos x="69" y="117"/>
                  </a:cxn>
                  <a:cxn ang="0">
                    <a:pos x="41" y="112"/>
                  </a:cxn>
                  <a:cxn ang="0">
                    <a:pos x="21" y="107"/>
                  </a:cxn>
                  <a:cxn ang="0">
                    <a:pos x="9" y="98"/>
                  </a:cxn>
                  <a:cxn ang="0">
                    <a:pos x="2" y="90"/>
                  </a:cxn>
                  <a:cxn ang="0">
                    <a:pos x="0" y="78"/>
                  </a:cxn>
                  <a:cxn ang="0">
                    <a:pos x="2" y="60"/>
                  </a:cxn>
                  <a:cxn ang="0">
                    <a:pos x="9" y="11"/>
                  </a:cxn>
                  <a:cxn ang="0">
                    <a:pos x="83" y="0"/>
                  </a:cxn>
                </a:cxnLst>
                <a:rect l="0" t="0" r="r" b="b"/>
                <a:pathLst>
                  <a:path w="156" h="118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solidFill>
                <a:schemeClr val="bg2">
                  <a:alpha val="50000"/>
                </a:schemeClr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2" name="Freeform 32"/>
              <p:cNvSpPr>
                <a:spLocks/>
              </p:cNvSpPr>
              <p:nvPr/>
            </p:nvSpPr>
            <p:spPr bwMode="auto">
              <a:xfrm>
                <a:off x="5213" y="1603"/>
                <a:ext cx="88" cy="74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11" y="0"/>
                  </a:cxn>
                  <a:cxn ang="0">
                    <a:pos x="54" y="5"/>
                  </a:cxn>
                  <a:cxn ang="0">
                    <a:pos x="87" y="9"/>
                  </a:cxn>
                  <a:cxn ang="0">
                    <a:pos x="78" y="73"/>
                  </a:cxn>
                  <a:cxn ang="0">
                    <a:pos x="75" y="58"/>
                  </a:cxn>
                  <a:cxn ang="0">
                    <a:pos x="65" y="47"/>
                  </a:cxn>
                  <a:cxn ang="0">
                    <a:pos x="47" y="44"/>
                  </a:cxn>
                  <a:cxn ang="0">
                    <a:pos x="27" y="45"/>
                  </a:cxn>
                  <a:cxn ang="0">
                    <a:pos x="11" y="52"/>
                  </a:cxn>
                  <a:cxn ang="0">
                    <a:pos x="0" y="68"/>
                  </a:cxn>
                </a:cxnLst>
                <a:rect l="0" t="0" r="r" b="b"/>
                <a:pathLst>
                  <a:path w="88" h="74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solidFill>
                <a:schemeClr val="bg2">
                  <a:alpha val="50000"/>
                </a:schemeClr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3" name="Freeform 33"/>
              <p:cNvSpPr>
                <a:spLocks/>
              </p:cNvSpPr>
              <p:nvPr/>
            </p:nvSpPr>
            <p:spPr bwMode="auto">
              <a:xfrm>
                <a:off x="423" y="1581"/>
                <a:ext cx="156" cy="11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21" y="19"/>
                  </a:cxn>
                  <a:cxn ang="0">
                    <a:pos x="3" y="46"/>
                  </a:cxn>
                  <a:cxn ang="0">
                    <a:pos x="0" y="70"/>
                  </a:cxn>
                  <a:cxn ang="0">
                    <a:pos x="0" y="84"/>
                  </a:cxn>
                  <a:cxn ang="0">
                    <a:pos x="9" y="100"/>
                  </a:cxn>
                  <a:cxn ang="0">
                    <a:pos x="29" y="108"/>
                  </a:cxn>
                  <a:cxn ang="0">
                    <a:pos x="50" y="114"/>
                  </a:cxn>
                  <a:cxn ang="0">
                    <a:pos x="69" y="117"/>
                  </a:cxn>
                  <a:cxn ang="0">
                    <a:pos x="86" y="117"/>
                  </a:cxn>
                  <a:cxn ang="0">
                    <a:pos x="114" y="112"/>
                  </a:cxn>
                  <a:cxn ang="0">
                    <a:pos x="134" y="107"/>
                  </a:cxn>
                  <a:cxn ang="0">
                    <a:pos x="146" y="98"/>
                  </a:cxn>
                  <a:cxn ang="0">
                    <a:pos x="153" y="90"/>
                  </a:cxn>
                  <a:cxn ang="0">
                    <a:pos x="155" y="78"/>
                  </a:cxn>
                  <a:cxn ang="0">
                    <a:pos x="153" y="60"/>
                  </a:cxn>
                  <a:cxn ang="0">
                    <a:pos x="146" y="11"/>
                  </a:cxn>
                  <a:cxn ang="0">
                    <a:pos x="72" y="0"/>
                  </a:cxn>
                </a:cxnLst>
                <a:rect l="0" t="0" r="r" b="b"/>
                <a:pathLst>
                  <a:path w="156" h="118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solidFill>
                <a:schemeClr val="bg2">
                  <a:alpha val="50000"/>
                </a:schemeClr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4" name="Freeform 34"/>
              <p:cNvSpPr>
                <a:spLocks/>
              </p:cNvSpPr>
              <p:nvPr/>
            </p:nvSpPr>
            <p:spPr bwMode="auto">
              <a:xfrm>
                <a:off x="495" y="1595"/>
                <a:ext cx="88" cy="74"/>
              </a:xfrm>
              <a:custGeom>
                <a:avLst/>
                <a:gdLst/>
                <a:ahLst/>
                <a:cxnLst>
                  <a:cxn ang="0">
                    <a:pos x="87" y="67"/>
                  </a:cxn>
                  <a:cxn ang="0">
                    <a:pos x="76" y="0"/>
                  </a:cxn>
                  <a:cxn ang="0">
                    <a:pos x="33" y="5"/>
                  </a:cxn>
                  <a:cxn ang="0">
                    <a:pos x="0" y="8"/>
                  </a:cxn>
                  <a:cxn ang="0">
                    <a:pos x="9" y="73"/>
                  </a:cxn>
                  <a:cxn ang="0">
                    <a:pos x="12" y="57"/>
                  </a:cxn>
                  <a:cxn ang="0">
                    <a:pos x="22" y="47"/>
                  </a:cxn>
                  <a:cxn ang="0">
                    <a:pos x="40" y="43"/>
                  </a:cxn>
                  <a:cxn ang="0">
                    <a:pos x="60" y="44"/>
                  </a:cxn>
                  <a:cxn ang="0">
                    <a:pos x="76" y="51"/>
                  </a:cxn>
                  <a:cxn ang="0">
                    <a:pos x="87" y="67"/>
                  </a:cxn>
                </a:cxnLst>
                <a:rect l="0" t="0" r="r" b="b"/>
                <a:pathLst>
                  <a:path w="88" h="74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solidFill>
                <a:schemeClr val="bg2">
                  <a:alpha val="50000"/>
                </a:schemeClr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5" name="Line 35"/>
              <p:cNvSpPr>
                <a:spLocks noChangeShapeType="1"/>
              </p:cNvSpPr>
              <p:nvPr/>
            </p:nvSpPr>
            <p:spPr bwMode="auto">
              <a:xfrm flipV="1">
                <a:off x="1968" y="1166"/>
                <a:ext cx="192" cy="87"/>
              </a:xfrm>
              <a:prstGeom prst="line">
                <a:avLst/>
              </a:prstGeom>
              <a:noFill/>
              <a:ln w="127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6" name="Freeform 36"/>
              <p:cNvSpPr>
                <a:spLocks/>
              </p:cNvSpPr>
              <p:nvPr/>
            </p:nvSpPr>
            <p:spPr bwMode="auto">
              <a:xfrm>
                <a:off x="1356" y="879"/>
                <a:ext cx="2967" cy="457"/>
              </a:xfrm>
              <a:custGeom>
                <a:avLst/>
                <a:gdLst/>
                <a:ahLst/>
                <a:cxnLst>
                  <a:cxn ang="0">
                    <a:pos x="0" y="122"/>
                  </a:cxn>
                  <a:cxn ang="0">
                    <a:pos x="207" y="78"/>
                  </a:cxn>
                  <a:cxn ang="0">
                    <a:pos x="442" y="48"/>
                  </a:cxn>
                  <a:cxn ang="0">
                    <a:pos x="640" y="32"/>
                  </a:cxn>
                  <a:cxn ang="0">
                    <a:pos x="897" y="16"/>
                  </a:cxn>
                  <a:cxn ang="0">
                    <a:pos x="1215" y="2"/>
                  </a:cxn>
                  <a:cxn ang="0">
                    <a:pos x="1392" y="0"/>
                  </a:cxn>
                  <a:cxn ang="0">
                    <a:pos x="1710" y="0"/>
                  </a:cxn>
                  <a:cxn ang="0">
                    <a:pos x="1997" y="10"/>
                  </a:cxn>
                  <a:cxn ang="0">
                    <a:pos x="2258" y="21"/>
                  </a:cxn>
                  <a:cxn ang="0">
                    <a:pos x="2493" y="38"/>
                  </a:cxn>
                  <a:cxn ang="0">
                    <a:pos x="2674" y="54"/>
                  </a:cxn>
                  <a:cxn ang="0">
                    <a:pos x="2828" y="73"/>
                  </a:cxn>
                  <a:cxn ang="0">
                    <a:pos x="2966" y="92"/>
                  </a:cxn>
                  <a:cxn ang="0">
                    <a:pos x="2966" y="456"/>
                  </a:cxn>
                  <a:cxn ang="0">
                    <a:pos x="2833" y="434"/>
                  </a:cxn>
                  <a:cxn ang="0">
                    <a:pos x="2563" y="399"/>
                  </a:cxn>
                  <a:cxn ang="0">
                    <a:pos x="2382" y="382"/>
                  </a:cxn>
                  <a:cxn ang="0">
                    <a:pos x="2134" y="366"/>
                  </a:cxn>
                  <a:cxn ang="0">
                    <a:pos x="1944" y="358"/>
                  </a:cxn>
                  <a:cxn ang="0">
                    <a:pos x="1746" y="350"/>
                  </a:cxn>
                  <a:cxn ang="0">
                    <a:pos x="1529" y="350"/>
                  </a:cxn>
                  <a:cxn ang="0">
                    <a:pos x="1295" y="350"/>
                  </a:cxn>
                  <a:cxn ang="0">
                    <a:pos x="1047" y="355"/>
                  </a:cxn>
                  <a:cxn ang="0">
                    <a:pos x="853" y="363"/>
                  </a:cxn>
                  <a:cxn ang="0">
                    <a:pos x="654" y="374"/>
                  </a:cxn>
                  <a:cxn ang="0">
                    <a:pos x="468" y="388"/>
                  </a:cxn>
                  <a:cxn ang="0">
                    <a:pos x="296" y="404"/>
                  </a:cxn>
                  <a:cxn ang="0">
                    <a:pos x="150" y="423"/>
                  </a:cxn>
                  <a:cxn ang="0">
                    <a:pos x="13" y="445"/>
                  </a:cxn>
                  <a:cxn ang="0">
                    <a:pos x="0" y="122"/>
                  </a:cxn>
                </a:cxnLst>
                <a:rect l="0" t="0" r="r" b="b"/>
                <a:pathLst>
                  <a:path w="2967" h="457">
                    <a:moveTo>
                      <a:pt x="0" y="122"/>
                    </a:moveTo>
                    <a:lnTo>
                      <a:pt x="207" y="78"/>
                    </a:lnTo>
                    <a:lnTo>
                      <a:pt x="442" y="48"/>
                    </a:lnTo>
                    <a:lnTo>
                      <a:pt x="640" y="32"/>
                    </a:lnTo>
                    <a:lnTo>
                      <a:pt x="897" y="16"/>
                    </a:lnTo>
                    <a:lnTo>
                      <a:pt x="1215" y="2"/>
                    </a:lnTo>
                    <a:lnTo>
                      <a:pt x="1392" y="0"/>
                    </a:lnTo>
                    <a:lnTo>
                      <a:pt x="1710" y="0"/>
                    </a:lnTo>
                    <a:lnTo>
                      <a:pt x="1997" y="10"/>
                    </a:lnTo>
                    <a:lnTo>
                      <a:pt x="2258" y="21"/>
                    </a:lnTo>
                    <a:lnTo>
                      <a:pt x="2493" y="38"/>
                    </a:lnTo>
                    <a:lnTo>
                      <a:pt x="2674" y="54"/>
                    </a:lnTo>
                    <a:lnTo>
                      <a:pt x="2828" y="73"/>
                    </a:lnTo>
                    <a:lnTo>
                      <a:pt x="2966" y="92"/>
                    </a:lnTo>
                    <a:lnTo>
                      <a:pt x="2966" y="456"/>
                    </a:lnTo>
                    <a:lnTo>
                      <a:pt x="2833" y="434"/>
                    </a:lnTo>
                    <a:lnTo>
                      <a:pt x="2563" y="399"/>
                    </a:lnTo>
                    <a:lnTo>
                      <a:pt x="2382" y="382"/>
                    </a:lnTo>
                    <a:lnTo>
                      <a:pt x="2134" y="366"/>
                    </a:lnTo>
                    <a:lnTo>
                      <a:pt x="1944" y="358"/>
                    </a:lnTo>
                    <a:lnTo>
                      <a:pt x="1746" y="350"/>
                    </a:lnTo>
                    <a:lnTo>
                      <a:pt x="1529" y="350"/>
                    </a:lnTo>
                    <a:lnTo>
                      <a:pt x="1295" y="350"/>
                    </a:lnTo>
                    <a:lnTo>
                      <a:pt x="1047" y="355"/>
                    </a:lnTo>
                    <a:lnTo>
                      <a:pt x="853" y="363"/>
                    </a:lnTo>
                    <a:lnTo>
                      <a:pt x="654" y="374"/>
                    </a:lnTo>
                    <a:lnTo>
                      <a:pt x="468" y="388"/>
                    </a:lnTo>
                    <a:lnTo>
                      <a:pt x="296" y="404"/>
                    </a:lnTo>
                    <a:lnTo>
                      <a:pt x="150" y="423"/>
                    </a:lnTo>
                    <a:lnTo>
                      <a:pt x="13" y="445"/>
                    </a:lnTo>
                    <a:lnTo>
                      <a:pt x="0" y="122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55" y="975"/>
                <a:ext cx="823" cy="431"/>
              </a:xfrm>
              <a:custGeom>
                <a:avLst/>
                <a:gdLst/>
                <a:ahLst/>
                <a:cxnLst>
                  <a:cxn ang="0">
                    <a:pos x="815" y="27"/>
                  </a:cxn>
                  <a:cxn ang="0">
                    <a:pos x="822" y="350"/>
                  </a:cxn>
                  <a:cxn ang="0">
                    <a:pos x="746" y="382"/>
                  </a:cxn>
                  <a:cxn ang="0">
                    <a:pos x="676" y="404"/>
                  </a:cxn>
                  <a:cxn ang="0">
                    <a:pos x="619" y="415"/>
                  </a:cxn>
                  <a:cxn ang="0">
                    <a:pos x="571" y="421"/>
                  </a:cxn>
                  <a:cxn ang="0">
                    <a:pos x="517" y="427"/>
                  </a:cxn>
                  <a:cxn ang="0">
                    <a:pos x="427" y="430"/>
                  </a:cxn>
                  <a:cxn ang="0">
                    <a:pos x="344" y="423"/>
                  </a:cxn>
                  <a:cxn ang="0">
                    <a:pos x="259" y="410"/>
                  </a:cxn>
                  <a:cxn ang="0">
                    <a:pos x="177" y="388"/>
                  </a:cxn>
                  <a:cxn ang="0">
                    <a:pos x="105" y="358"/>
                  </a:cxn>
                  <a:cxn ang="0">
                    <a:pos x="41" y="325"/>
                  </a:cxn>
                  <a:cxn ang="0">
                    <a:pos x="0" y="294"/>
                  </a:cxn>
                  <a:cxn ang="0">
                    <a:pos x="0" y="0"/>
                  </a:cxn>
                  <a:cxn ang="0">
                    <a:pos x="46" y="25"/>
                  </a:cxn>
                  <a:cxn ang="0">
                    <a:pos x="105" y="47"/>
                  </a:cxn>
                  <a:cxn ang="0">
                    <a:pos x="175" y="66"/>
                  </a:cxn>
                  <a:cxn ang="0">
                    <a:pos x="244" y="81"/>
                  </a:cxn>
                  <a:cxn ang="0">
                    <a:pos x="314" y="89"/>
                  </a:cxn>
                  <a:cxn ang="0">
                    <a:pos x="361" y="93"/>
                  </a:cxn>
                  <a:cxn ang="0">
                    <a:pos x="401" y="95"/>
                  </a:cxn>
                  <a:cxn ang="0">
                    <a:pos x="471" y="95"/>
                  </a:cxn>
                  <a:cxn ang="0">
                    <a:pos x="515" y="92"/>
                  </a:cxn>
                  <a:cxn ang="0">
                    <a:pos x="555" y="87"/>
                  </a:cxn>
                  <a:cxn ang="0">
                    <a:pos x="600" y="84"/>
                  </a:cxn>
                  <a:cxn ang="0">
                    <a:pos x="640" y="76"/>
                  </a:cxn>
                  <a:cxn ang="0">
                    <a:pos x="689" y="67"/>
                  </a:cxn>
                  <a:cxn ang="0">
                    <a:pos x="733" y="55"/>
                  </a:cxn>
                  <a:cxn ang="0">
                    <a:pos x="777" y="41"/>
                  </a:cxn>
                  <a:cxn ang="0">
                    <a:pos x="815" y="27"/>
                  </a:cxn>
                </a:cxnLst>
                <a:rect l="0" t="0" r="r" b="b"/>
                <a:pathLst>
                  <a:path w="823" h="431">
                    <a:moveTo>
                      <a:pt x="815" y="27"/>
                    </a:moveTo>
                    <a:lnTo>
                      <a:pt x="822" y="350"/>
                    </a:lnTo>
                    <a:lnTo>
                      <a:pt x="746" y="382"/>
                    </a:lnTo>
                    <a:lnTo>
                      <a:pt x="676" y="404"/>
                    </a:lnTo>
                    <a:lnTo>
                      <a:pt x="619" y="415"/>
                    </a:lnTo>
                    <a:lnTo>
                      <a:pt x="571" y="421"/>
                    </a:lnTo>
                    <a:lnTo>
                      <a:pt x="517" y="427"/>
                    </a:lnTo>
                    <a:lnTo>
                      <a:pt x="427" y="430"/>
                    </a:lnTo>
                    <a:lnTo>
                      <a:pt x="344" y="423"/>
                    </a:lnTo>
                    <a:lnTo>
                      <a:pt x="259" y="410"/>
                    </a:lnTo>
                    <a:lnTo>
                      <a:pt x="177" y="388"/>
                    </a:lnTo>
                    <a:lnTo>
                      <a:pt x="105" y="358"/>
                    </a:lnTo>
                    <a:lnTo>
                      <a:pt x="41" y="325"/>
                    </a:lnTo>
                    <a:lnTo>
                      <a:pt x="0" y="294"/>
                    </a:lnTo>
                    <a:lnTo>
                      <a:pt x="0" y="0"/>
                    </a:lnTo>
                    <a:lnTo>
                      <a:pt x="46" y="25"/>
                    </a:lnTo>
                    <a:lnTo>
                      <a:pt x="105" y="47"/>
                    </a:lnTo>
                    <a:lnTo>
                      <a:pt x="175" y="66"/>
                    </a:lnTo>
                    <a:lnTo>
                      <a:pt x="244" y="81"/>
                    </a:lnTo>
                    <a:lnTo>
                      <a:pt x="314" y="89"/>
                    </a:lnTo>
                    <a:lnTo>
                      <a:pt x="361" y="93"/>
                    </a:lnTo>
                    <a:lnTo>
                      <a:pt x="401" y="95"/>
                    </a:lnTo>
                    <a:lnTo>
                      <a:pt x="471" y="95"/>
                    </a:lnTo>
                    <a:lnTo>
                      <a:pt x="515" y="92"/>
                    </a:lnTo>
                    <a:lnTo>
                      <a:pt x="555" y="87"/>
                    </a:lnTo>
                    <a:lnTo>
                      <a:pt x="600" y="84"/>
                    </a:lnTo>
                    <a:lnTo>
                      <a:pt x="640" y="76"/>
                    </a:lnTo>
                    <a:lnTo>
                      <a:pt x="689" y="67"/>
                    </a:lnTo>
                    <a:lnTo>
                      <a:pt x="733" y="55"/>
                    </a:lnTo>
                    <a:lnTo>
                      <a:pt x="777" y="41"/>
                    </a:lnTo>
                    <a:lnTo>
                      <a:pt x="815" y="27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102" y="1389"/>
                <a:ext cx="551" cy="340"/>
              </a:xfrm>
              <a:custGeom>
                <a:avLst/>
                <a:gdLst/>
                <a:ahLst/>
                <a:cxnLst>
                  <a:cxn ang="0">
                    <a:pos x="16" y="53"/>
                  </a:cxn>
                  <a:cxn ang="0">
                    <a:pos x="0" y="122"/>
                  </a:cxn>
                  <a:cxn ang="0">
                    <a:pos x="10" y="146"/>
                  </a:cxn>
                  <a:cxn ang="0">
                    <a:pos x="33" y="184"/>
                  </a:cxn>
                  <a:cxn ang="0">
                    <a:pos x="57" y="217"/>
                  </a:cxn>
                  <a:cxn ang="0">
                    <a:pos x="85" y="244"/>
                  </a:cxn>
                  <a:cxn ang="0">
                    <a:pos x="120" y="271"/>
                  </a:cxn>
                  <a:cxn ang="0">
                    <a:pos x="153" y="290"/>
                  </a:cxn>
                  <a:cxn ang="0">
                    <a:pos x="189" y="309"/>
                  </a:cxn>
                  <a:cxn ang="0">
                    <a:pos x="235" y="325"/>
                  </a:cxn>
                  <a:cxn ang="0">
                    <a:pos x="270" y="333"/>
                  </a:cxn>
                  <a:cxn ang="0">
                    <a:pos x="312" y="339"/>
                  </a:cxn>
                  <a:cxn ang="0">
                    <a:pos x="351" y="339"/>
                  </a:cxn>
                  <a:cxn ang="0">
                    <a:pos x="393" y="334"/>
                  </a:cxn>
                  <a:cxn ang="0">
                    <a:pos x="436" y="322"/>
                  </a:cxn>
                  <a:cxn ang="0">
                    <a:pos x="475" y="303"/>
                  </a:cxn>
                  <a:cxn ang="0">
                    <a:pos x="498" y="287"/>
                  </a:cxn>
                  <a:cxn ang="0">
                    <a:pos x="526" y="263"/>
                  </a:cxn>
                  <a:cxn ang="0">
                    <a:pos x="541" y="243"/>
                  </a:cxn>
                  <a:cxn ang="0">
                    <a:pos x="550" y="227"/>
                  </a:cxn>
                  <a:cxn ang="0">
                    <a:pos x="550" y="209"/>
                  </a:cxn>
                  <a:cxn ang="0">
                    <a:pos x="544" y="187"/>
                  </a:cxn>
                  <a:cxn ang="0">
                    <a:pos x="532" y="171"/>
                  </a:cxn>
                  <a:cxn ang="0">
                    <a:pos x="523" y="135"/>
                  </a:cxn>
                  <a:cxn ang="0">
                    <a:pos x="519" y="116"/>
                  </a:cxn>
                  <a:cxn ang="0">
                    <a:pos x="267" y="133"/>
                  </a:cxn>
                  <a:cxn ang="0">
                    <a:pos x="234" y="126"/>
                  </a:cxn>
                  <a:cxn ang="0">
                    <a:pos x="193" y="114"/>
                  </a:cxn>
                  <a:cxn ang="0">
                    <a:pos x="162" y="97"/>
                  </a:cxn>
                  <a:cxn ang="0">
                    <a:pos x="129" y="77"/>
                  </a:cxn>
                  <a:cxn ang="0">
                    <a:pos x="97" y="48"/>
                  </a:cxn>
                  <a:cxn ang="0">
                    <a:pos x="78" y="24"/>
                  </a:cxn>
                  <a:cxn ang="0">
                    <a:pos x="60" y="0"/>
                  </a:cxn>
                  <a:cxn ang="0">
                    <a:pos x="16" y="53"/>
                  </a:cxn>
                </a:cxnLst>
                <a:rect l="0" t="0" r="r" b="b"/>
                <a:pathLst>
                  <a:path w="551" h="340">
                    <a:moveTo>
                      <a:pt x="16" y="53"/>
                    </a:moveTo>
                    <a:lnTo>
                      <a:pt x="0" y="122"/>
                    </a:lnTo>
                    <a:lnTo>
                      <a:pt x="10" y="146"/>
                    </a:lnTo>
                    <a:lnTo>
                      <a:pt x="33" y="184"/>
                    </a:lnTo>
                    <a:lnTo>
                      <a:pt x="57" y="217"/>
                    </a:lnTo>
                    <a:lnTo>
                      <a:pt x="85" y="244"/>
                    </a:lnTo>
                    <a:lnTo>
                      <a:pt x="120" y="271"/>
                    </a:lnTo>
                    <a:lnTo>
                      <a:pt x="153" y="290"/>
                    </a:lnTo>
                    <a:lnTo>
                      <a:pt x="189" y="309"/>
                    </a:lnTo>
                    <a:lnTo>
                      <a:pt x="235" y="325"/>
                    </a:lnTo>
                    <a:lnTo>
                      <a:pt x="270" y="333"/>
                    </a:lnTo>
                    <a:lnTo>
                      <a:pt x="312" y="339"/>
                    </a:lnTo>
                    <a:lnTo>
                      <a:pt x="351" y="339"/>
                    </a:lnTo>
                    <a:lnTo>
                      <a:pt x="393" y="334"/>
                    </a:lnTo>
                    <a:lnTo>
                      <a:pt x="436" y="322"/>
                    </a:lnTo>
                    <a:lnTo>
                      <a:pt x="475" y="303"/>
                    </a:lnTo>
                    <a:lnTo>
                      <a:pt x="498" y="287"/>
                    </a:lnTo>
                    <a:lnTo>
                      <a:pt x="526" y="263"/>
                    </a:lnTo>
                    <a:lnTo>
                      <a:pt x="541" y="243"/>
                    </a:lnTo>
                    <a:lnTo>
                      <a:pt x="550" y="227"/>
                    </a:lnTo>
                    <a:lnTo>
                      <a:pt x="550" y="209"/>
                    </a:lnTo>
                    <a:lnTo>
                      <a:pt x="544" y="187"/>
                    </a:lnTo>
                    <a:lnTo>
                      <a:pt x="532" y="171"/>
                    </a:lnTo>
                    <a:lnTo>
                      <a:pt x="523" y="135"/>
                    </a:lnTo>
                    <a:lnTo>
                      <a:pt x="519" y="116"/>
                    </a:lnTo>
                    <a:lnTo>
                      <a:pt x="267" y="133"/>
                    </a:lnTo>
                    <a:lnTo>
                      <a:pt x="234" y="126"/>
                    </a:lnTo>
                    <a:lnTo>
                      <a:pt x="193" y="114"/>
                    </a:lnTo>
                    <a:lnTo>
                      <a:pt x="162" y="97"/>
                    </a:lnTo>
                    <a:lnTo>
                      <a:pt x="129" y="77"/>
                    </a:lnTo>
                    <a:lnTo>
                      <a:pt x="97" y="48"/>
                    </a:lnTo>
                    <a:lnTo>
                      <a:pt x="78" y="24"/>
                    </a:lnTo>
                    <a:lnTo>
                      <a:pt x="60" y="0"/>
                    </a:lnTo>
                    <a:lnTo>
                      <a:pt x="16" y="53"/>
                    </a:lnTo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82" y="976"/>
                <a:ext cx="475" cy="552"/>
              </a:xfrm>
              <a:custGeom>
                <a:avLst/>
                <a:gdLst/>
                <a:ahLst/>
                <a:cxnLst>
                  <a:cxn ang="0">
                    <a:pos x="474" y="0"/>
                  </a:cxn>
                  <a:cxn ang="0">
                    <a:pos x="474" y="294"/>
                  </a:cxn>
                  <a:cxn ang="0">
                    <a:pos x="446" y="291"/>
                  </a:cxn>
                  <a:cxn ang="0">
                    <a:pos x="411" y="293"/>
                  </a:cxn>
                  <a:cxn ang="0">
                    <a:pos x="353" y="299"/>
                  </a:cxn>
                  <a:cxn ang="0">
                    <a:pos x="296" y="310"/>
                  </a:cxn>
                  <a:cxn ang="0">
                    <a:pos x="243" y="323"/>
                  </a:cxn>
                  <a:cxn ang="0">
                    <a:pos x="200" y="339"/>
                  </a:cxn>
                  <a:cxn ang="0">
                    <a:pos x="149" y="364"/>
                  </a:cxn>
                  <a:cxn ang="0">
                    <a:pos x="110" y="390"/>
                  </a:cxn>
                  <a:cxn ang="0">
                    <a:pos x="81" y="415"/>
                  </a:cxn>
                  <a:cxn ang="0">
                    <a:pos x="60" y="439"/>
                  </a:cxn>
                  <a:cxn ang="0">
                    <a:pos x="47" y="461"/>
                  </a:cxn>
                  <a:cxn ang="0">
                    <a:pos x="35" y="488"/>
                  </a:cxn>
                  <a:cxn ang="0">
                    <a:pos x="30" y="513"/>
                  </a:cxn>
                  <a:cxn ang="0">
                    <a:pos x="23" y="551"/>
                  </a:cxn>
                  <a:cxn ang="0">
                    <a:pos x="17" y="518"/>
                  </a:cxn>
                  <a:cxn ang="0">
                    <a:pos x="8" y="481"/>
                  </a:cxn>
                  <a:cxn ang="0">
                    <a:pos x="5" y="453"/>
                  </a:cxn>
                  <a:cxn ang="0">
                    <a:pos x="0" y="420"/>
                  </a:cxn>
                  <a:cxn ang="0">
                    <a:pos x="2" y="393"/>
                  </a:cxn>
                  <a:cxn ang="0">
                    <a:pos x="8" y="361"/>
                  </a:cxn>
                  <a:cxn ang="0">
                    <a:pos x="15" y="317"/>
                  </a:cxn>
                  <a:cxn ang="0">
                    <a:pos x="30" y="279"/>
                  </a:cxn>
                  <a:cxn ang="0">
                    <a:pos x="50" y="238"/>
                  </a:cxn>
                  <a:cxn ang="0">
                    <a:pos x="75" y="196"/>
                  </a:cxn>
                  <a:cxn ang="0">
                    <a:pos x="111" y="152"/>
                  </a:cxn>
                  <a:cxn ang="0">
                    <a:pos x="152" y="116"/>
                  </a:cxn>
                  <a:cxn ang="0">
                    <a:pos x="188" y="87"/>
                  </a:cxn>
                  <a:cxn ang="0">
                    <a:pos x="233" y="60"/>
                  </a:cxn>
                  <a:cxn ang="0">
                    <a:pos x="279" y="40"/>
                  </a:cxn>
                  <a:cxn ang="0">
                    <a:pos x="333" y="21"/>
                  </a:cxn>
                  <a:cxn ang="0">
                    <a:pos x="380" y="10"/>
                  </a:cxn>
                  <a:cxn ang="0">
                    <a:pos x="435" y="3"/>
                  </a:cxn>
                  <a:cxn ang="0">
                    <a:pos x="474" y="0"/>
                  </a:cxn>
                </a:cxnLst>
                <a:rect l="0" t="0" r="r" b="b"/>
                <a:pathLst>
                  <a:path w="475" h="552">
                    <a:moveTo>
                      <a:pt x="474" y="0"/>
                    </a:moveTo>
                    <a:lnTo>
                      <a:pt x="474" y="294"/>
                    </a:lnTo>
                    <a:lnTo>
                      <a:pt x="446" y="291"/>
                    </a:lnTo>
                    <a:lnTo>
                      <a:pt x="411" y="293"/>
                    </a:lnTo>
                    <a:lnTo>
                      <a:pt x="353" y="299"/>
                    </a:lnTo>
                    <a:lnTo>
                      <a:pt x="296" y="310"/>
                    </a:lnTo>
                    <a:lnTo>
                      <a:pt x="243" y="323"/>
                    </a:lnTo>
                    <a:lnTo>
                      <a:pt x="200" y="339"/>
                    </a:lnTo>
                    <a:lnTo>
                      <a:pt x="149" y="364"/>
                    </a:lnTo>
                    <a:lnTo>
                      <a:pt x="110" y="390"/>
                    </a:lnTo>
                    <a:lnTo>
                      <a:pt x="81" y="415"/>
                    </a:lnTo>
                    <a:lnTo>
                      <a:pt x="60" y="439"/>
                    </a:lnTo>
                    <a:lnTo>
                      <a:pt x="47" y="461"/>
                    </a:lnTo>
                    <a:lnTo>
                      <a:pt x="35" y="488"/>
                    </a:lnTo>
                    <a:lnTo>
                      <a:pt x="30" y="513"/>
                    </a:lnTo>
                    <a:lnTo>
                      <a:pt x="23" y="551"/>
                    </a:lnTo>
                    <a:lnTo>
                      <a:pt x="17" y="518"/>
                    </a:lnTo>
                    <a:lnTo>
                      <a:pt x="8" y="481"/>
                    </a:lnTo>
                    <a:lnTo>
                      <a:pt x="5" y="453"/>
                    </a:lnTo>
                    <a:lnTo>
                      <a:pt x="0" y="420"/>
                    </a:lnTo>
                    <a:lnTo>
                      <a:pt x="2" y="393"/>
                    </a:lnTo>
                    <a:lnTo>
                      <a:pt x="8" y="361"/>
                    </a:lnTo>
                    <a:lnTo>
                      <a:pt x="15" y="317"/>
                    </a:lnTo>
                    <a:lnTo>
                      <a:pt x="30" y="279"/>
                    </a:lnTo>
                    <a:lnTo>
                      <a:pt x="50" y="238"/>
                    </a:lnTo>
                    <a:lnTo>
                      <a:pt x="75" y="196"/>
                    </a:lnTo>
                    <a:lnTo>
                      <a:pt x="111" y="152"/>
                    </a:lnTo>
                    <a:lnTo>
                      <a:pt x="152" y="116"/>
                    </a:lnTo>
                    <a:lnTo>
                      <a:pt x="188" y="87"/>
                    </a:lnTo>
                    <a:lnTo>
                      <a:pt x="233" y="60"/>
                    </a:lnTo>
                    <a:lnTo>
                      <a:pt x="279" y="40"/>
                    </a:lnTo>
                    <a:lnTo>
                      <a:pt x="333" y="21"/>
                    </a:lnTo>
                    <a:lnTo>
                      <a:pt x="380" y="10"/>
                    </a:lnTo>
                    <a:lnTo>
                      <a:pt x="435" y="3"/>
                    </a:lnTo>
                    <a:lnTo>
                      <a:pt x="474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0" name="Freeform 40"/>
              <p:cNvSpPr>
                <a:spLocks/>
              </p:cNvSpPr>
              <p:nvPr/>
            </p:nvSpPr>
            <p:spPr bwMode="auto">
              <a:xfrm>
                <a:off x="370" y="1543"/>
                <a:ext cx="156" cy="11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21" y="19"/>
                  </a:cxn>
                  <a:cxn ang="0">
                    <a:pos x="3" y="46"/>
                  </a:cxn>
                  <a:cxn ang="0">
                    <a:pos x="0" y="70"/>
                  </a:cxn>
                  <a:cxn ang="0">
                    <a:pos x="0" y="84"/>
                  </a:cxn>
                  <a:cxn ang="0">
                    <a:pos x="9" y="100"/>
                  </a:cxn>
                  <a:cxn ang="0">
                    <a:pos x="29" y="108"/>
                  </a:cxn>
                  <a:cxn ang="0">
                    <a:pos x="50" y="114"/>
                  </a:cxn>
                  <a:cxn ang="0">
                    <a:pos x="69" y="117"/>
                  </a:cxn>
                  <a:cxn ang="0">
                    <a:pos x="86" y="117"/>
                  </a:cxn>
                  <a:cxn ang="0">
                    <a:pos x="114" y="112"/>
                  </a:cxn>
                  <a:cxn ang="0">
                    <a:pos x="134" y="107"/>
                  </a:cxn>
                  <a:cxn ang="0">
                    <a:pos x="146" y="98"/>
                  </a:cxn>
                  <a:cxn ang="0">
                    <a:pos x="153" y="90"/>
                  </a:cxn>
                  <a:cxn ang="0">
                    <a:pos x="155" y="78"/>
                  </a:cxn>
                  <a:cxn ang="0">
                    <a:pos x="153" y="60"/>
                  </a:cxn>
                  <a:cxn ang="0">
                    <a:pos x="146" y="11"/>
                  </a:cxn>
                  <a:cxn ang="0">
                    <a:pos x="72" y="0"/>
                  </a:cxn>
                </a:cxnLst>
                <a:rect l="0" t="0" r="r" b="b"/>
                <a:pathLst>
                  <a:path w="156" h="118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1" name="Freeform 41"/>
              <p:cNvSpPr>
                <a:spLocks/>
              </p:cNvSpPr>
              <p:nvPr/>
            </p:nvSpPr>
            <p:spPr bwMode="auto">
              <a:xfrm>
                <a:off x="442" y="1557"/>
                <a:ext cx="88" cy="74"/>
              </a:xfrm>
              <a:custGeom>
                <a:avLst/>
                <a:gdLst/>
                <a:ahLst/>
                <a:cxnLst>
                  <a:cxn ang="0">
                    <a:pos x="87" y="67"/>
                  </a:cxn>
                  <a:cxn ang="0">
                    <a:pos x="76" y="0"/>
                  </a:cxn>
                  <a:cxn ang="0">
                    <a:pos x="33" y="5"/>
                  </a:cxn>
                  <a:cxn ang="0">
                    <a:pos x="0" y="8"/>
                  </a:cxn>
                  <a:cxn ang="0">
                    <a:pos x="9" y="73"/>
                  </a:cxn>
                  <a:cxn ang="0">
                    <a:pos x="12" y="57"/>
                  </a:cxn>
                  <a:cxn ang="0">
                    <a:pos x="22" y="47"/>
                  </a:cxn>
                  <a:cxn ang="0">
                    <a:pos x="40" y="43"/>
                  </a:cxn>
                  <a:cxn ang="0">
                    <a:pos x="60" y="44"/>
                  </a:cxn>
                  <a:cxn ang="0">
                    <a:pos x="76" y="51"/>
                  </a:cxn>
                  <a:cxn ang="0">
                    <a:pos x="87" y="67"/>
                  </a:cxn>
                </a:cxnLst>
                <a:rect l="0" t="0" r="r" b="b"/>
                <a:pathLst>
                  <a:path w="88" h="74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2" name="Freeform 42"/>
              <p:cNvSpPr>
                <a:spLocks/>
              </p:cNvSpPr>
              <p:nvPr/>
            </p:nvSpPr>
            <p:spPr bwMode="auto">
              <a:xfrm>
                <a:off x="334" y="1336"/>
                <a:ext cx="319" cy="286"/>
              </a:xfrm>
              <a:custGeom>
                <a:avLst/>
                <a:gdLst/>
                <a:ahLst/>
                <a:cxnLst>
                  <a:cxn ang="0">
                    <a:pos x="317" y="275"/>
                  </a:cxn>
                  <a:cxn ang="0">
                    <a:pos x="315" y="254"/>
                  </a:cxn>
                  <a:cxn ang="0">
                    <a:pos x="306" y="235"/>
                  </a:cxn>
                  <a:cxn ang="0">
                    <a:pos x="299" y="219"/>
                  </a:cxn>
                  <a:cxn ang="0">
                    <a:pos x="294" y="194"/>
                  </a:cxn>
                  <a:cxn ang="0">
                    <a:pos x="288" y="161"/>
                  </a:cxn>
                  <a:cxn ang="0">
                    <a:pos x="284" y="126"/>
                  </a:cxn>
                  <a:cxn ang="0">
                    <a:pos x="281" y="94"/>
                  </a:cxn>
                  <a:cxn ang="0">
                    <a:pos x="279" y="67"/>
                  </a:cxn>
                  <a:cxn ang="0">
                    <a:pos x="278" y="43"/>
                  </a:cxn>
                  <a:cxn ang="0">
                    <a:pos x="270" y="29"/>
                  </a:cxn>
                  <a:cxn ang="0">
                    <a:pos x="255" y="16"/>
                  </a:cxn>
                  <a:cxn ang="0">
                    <a:pos x="240" y="9"/>
                  </a:cxn>
                  <a:cxn ang="0">
                    <a:pos x="216" y="2"/>
                  </a:cxn>
                  <a:cxn ang="0">
                    <a:pos x="189" y="0"/>
                  </a:cxn>
                  <a:cxn ang="0">
                    <a:pos x="147" y="0"/>
                  </a:cxn>
                  <a:cxn ang="0">
                    <a:pos x="110" y="2"/>
                  </a:cxn>
                  <a:cxn ang="0">
                    <a:pos x="74" y="9"/>
                  </a:cxn>
                  <a:cxn ang="0">
                    <a:pos x="41" y="21"/>
                  </a:cxn>
                  <a:cxn ang="0">
                    <a:pos x="20" y="35"/>
                  </a:cxn>
                  <a:cxn ang="0">
                    <a:pos x="8" y="47"/>
                  </a:cxn>
                  <a:cxn ang="0">
                    <a:pos x="0" y="61"/>
                  </a:cxn>
                  <a:cxn ang="0">
                    <a:pos x="2" y="75"/>
                  </a:cxn>
                  <a:cxn ang="0">
                    <a:pos x="5" y="89"/>
                  </a:cxn>
                  <a:cxn ang="0">
                    <a:pos x="15" y="104"/>
                  </a:cxn>
                  <a:cxn ang="0">
                    <a:pos x="23" y="123"/>
                  </a:cxn>
                  <a:cxn ang="0">
                    <a:pos x="27" y="149"/>
                  </a:cxn>
                  <a:cxn ang="0">
                    <a:pos x="30" y="176"/>
                  </a:cxn>
                  <a:cxn ang="0">
                    <a:pos x="35" y="200"/>
                  </a:cxn>
                  <a:cxn ang="0">
                    <a:pos x="36" y="235"/>
                  </a:cxn>
                  <a:cxn ang="0">
                    <a:pos x="38" y="265"/>
                  </a:cxn>
                  <a:cxn ang="0">
                    <a:pos x="38" y="285"/>
                  </a:cxn>
                  <a:cxn ang="0">
                    <a:pos x="48" y="260"/>
                  </a:cxn>
                  <a:cxn ang="0">
                    <a:pos x="68" y="248"/>
                  </a:cxn>
                  <a:cxn ang="0">
                    <a:pos x="86" y="241"/>
                  </a:cxn>
                  <a:cxn ang="0">
                    <a:pos x="108" y="236"/>
                  </a:cxn>
                  <a:cxn ang="0">
                    <a:pos x="143" y="229"/>
                  </a:cxn>
                  <a:cxn ang="0">
                    <a:pos x="177" y="228"/>
                  </a:cxn>
                  <a:cxn ang="0">
                    <a:pos x="197" y="228"/>
                  </a:cxn>
                  <a:cxn ang="0">
                    <a:pos x="228" y="230"/>
                  </a:cxn>
                  <a:cxn ang="0">
                    <a:pos x="264" y="237"/>
                  </a:cxn>
                  <a:cxn ang="0">
                    <a:pos x="287" y="246"/>
                  </a:cxn>
                  <a:cxn ang="0">
                    <a:pos x="302" y="255"/>
                  </a:cxn>
                  <a:cxn ang="0">
                    <a:pos x="318" y="268"/>
                  </a:cxn>
                </a:cxnLst>
                <a:rect l="0" t="0" r="r" b="b"/>
                <a:pathLst>
                  <a:path w="319" h="286">
                    <a:moveTo>
                      <a:pt x="317" y="275"/>
                    </a:moveTo>
                    <a:lnTo>
                      <a:pt x="315" y="254"/>
                    </a:lnTo>
                    <a:lnTo>
                      <a:pt x="306" y="235"/>
                    </a:lnTo>
                    <a:lnTo>
                      <a:pt x="299" y="219"/>
                    </a:lnTo>
                    <a:lnTo>
                      <a:pt x="294" y="194"/>
                    </a:lnTo>
                    <a:lnTo>
                      <a:pt x="288" y="161"/>
                    </a:lnTo>
                    <a:lnTo>
                      <a:pt x="284" y="126"/>
                    </a:lnTo>
                    <a:lnTo>
                      <a:pt x="281" y="94"/>
                    </a:lnTo>
                    <a:lnTo>
                      <a:pt x="279" y="67"/>
                    </a:lnTo>
                    <a:lnTo>
                      <a:pt x="278" y="43"/>
                    </a:lnTo>
                    <a:lnTo>
                      <a:pt x="270" y="29"/>
                    </a:lnTo>
                    <a:lnTo>
                      <a:pt x="255" y="16"/>
                    </a:lnTo>
                    <a:lnTo>
                      <a:pt x="240" y="9"/>
                    </a:lnTo>
                    <a:lnTo>
                      <a:pt x="216" y="2"/>
                    </a:lnTo>
                    <a:lnTo>
                      <a:pt x="189" y="0"/>
                    </a:lnTo>
                    <a:lnTo>
                      <a:pt x="147" y="0"/>
                    </a:lnTo>
                    <a:lnTo>
                      <a:pt x="110" y="2"/>
                    </a:lnTo>
                    <a:lnTo>
                      <a:pt x="74" y="9"/>
                    </a:lnTo>
                    <a:lnTo>
                      <a:pt x="41" y="21"/>
                    </a:lnTo>
                    <a:lnTo>
                      <a:pt x="20" y="35"/>
                    </a:lnTo>
                    <a:lnTo>
                      <a:pt x="8" y="47"/>
                    </a:lnTo>
                    <a:lnTo>
                      <a:pt x="0" y="61"/>
                    </a:lnTo>
                    <a:lnTo>
                      <a:pt x="2" y="75"/>
                    </a:lnTo>
                    <a:lnTo>
                      <a:pt x="5" y="89"/>
                    </a:lnTo>
                    <a:lnTo>
                      <a:pt x="15" y="104"/>
                    </a:lnTo>
                    <a:lnTo>
                      <a:pt x="23" y="123"/>
                    </a:lnTo>
                    <a:lnTo>
                      <a:pt x="27" y="149"/>
                    </a:lnTo>
                    <a:lnTo>
                      <a:pt x="30" y="176"/>
                    </a:lnTo>
                    <a:lnTo>
                      <a:pt x="35" y="200"/>
                    </a:lnTo>
                    <a:lnTo>
                      <a:pt x="36" y="235"/>
                    </a:lnTo>
                    <a:lnTo>
                      <a:pt x="38" y="265"/>
                    </a:lnTo>
                    <a:lnTo>
                      <a:pt x="38" y="285"/>
                    </a:lnTo>
                    <a:lnTo>
                      <a:pt x="48" y="260"/>
                    </a:lnTo>
                    <a:lnTo>
                      <a:pt x="68" y="248"/>
                    </a:lnTo>
                    <a:lnTo>
                      <a:pt x="86" y="241"/>
                    </a:lnTo>
                    <a:lnTo>
                      <a:pt x="108" y="236"/>
                    </a:lnTo>
                    <a:lnTo>
                      <a:pt x="143" y="229"/>
                    </a:lnTo>
                    <a:lnTo>
                      <a:pt x="177" y="228"/>
                    </a:lnTo>
                    <a:lnTo>
                      <a:pt x="197" y="228"/>
                    </a:lnTo>
                    <a:lnTo>
                      <a:pt x="228" y="230"/>
                    </a:lnTo>
                    <a:lnTo>
                      <a:pt x="264" y="237"/>
                    </a:lnTo>
                    <a:lnTo>
                      <a:pt x="287" y="246"/>
                    </a:lnTo>
                    <a:lnTo>
                      <a:pt x="302" y="255"/>
                    </a:lnTo>
                    <a:lnTo>
                      <a:pt x="318" y="2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3" name="Freeform 43"/>
              <p:cNvSpPr>
                <a:spLocks/>
              </p:cNvSpPr>
              <p:nvPr/>
            </p:nvSpPr>
            <p:spPr bwMode="auto">
              <a:xfrm>
                <a:off x="5049" y="1394"/>
                <a:ext cx="551" cy="335"/>
              </a:xfrm>
              <a:custGeom>
                <a:avLst/>
                <a:gdLst/>
                <a:ahLst/>
                <a:cxnLst>
                  <a:cxn ang="0">
                    <a:pos x="534" y="48"/>
                  </a:cxn>
                  <a:cxn ang="0">
                    <a:pos x="550" y="117"/>
                  </a:cxn>
                  <a:cxn ang="0">
                    <a:pos x="540" y="142"/>
                  </a:cxn>
                  <a:cxn ang="0">
                    <a:pos x="517" y="179"/>
                  </a:cxn>
                  <a:cxn ang="0">
                    <a:pos x="493" y="212"/>
                  </a:cxn>
                  <a:cxn ang="0">
                    <a:pos x="465" y="239"/>
                  </a:cxn>
                  <a:cxn ang="0">
                    <a:pos x="430" y="267"/>
                  </a:cxn>
                  <a:cxn ang="0">
                    <a:pos x="397" y="286"/>
                  </a:cxn>
                  <a:cxn ang="0">
                    <a:pos x="361" y="304"/>
                  </a:cxn>
                  <a:cxn ang="0">
                    <a:pos x="315" y="320"/>
                  </a:cxn>
                  <a:cxn ang="0">
                    <a:pos x="280" y="328"/>
                  </a:cxn>
                  <a:cxn ang="0">
                    <a:pos x="238" y="334"/>
                  </a:cxn>
                  <a:cxn ang="0">
                    <a:pos x="199" y="334"/>
                  </a:cxn>
                  <a:cxn ang="0">
                    <a:pos x="157" y="329"/>
                  </a:cxn>
                  <a:cxn ang="0">
                    <a:pos x="114" y="317"/>
                  </a:cxn>
                  <a:cxn ang="0">
                    <a:pos x="75" y="298"/>
                  </a:cxn>
                  <a:cxn ang="0">
                    <a:pos x="52" y="282"/>
                  </a:cxn>
                  <a:cxn ang="0">
                    <a:pos x="24" y="258"/>
                  </a:cxn>
                  <a:cxn ang="0">
                    <a:pos x="9" y="238"/>
                  </a:cxn>
                  <a:cxn ang="0">
                    <a:pos x="0" y="222"/>
                  </a:cxn>
                  <a:cxn ang="0">
                    <a:pos x="0" y="204"/>
                  </a:cxn>
                  <a:cxn ang="0">
                    <a:pos x="6" y="182"/>
                  </a:cxn>
                  <a:cxn ang="0">
                    <a:pos x="18" y="166"/>
                  </a:cxn>
                  <a:cxn ang="0">
                    <a:pos x="27" y="131"/>
                  </a:cxn>
                  <a:cxn ang="0">
                    <a:pos x="31" y="112"/>
                  </a:cxn>
                  <a:cxn ang="0">
                    <a:pos x="283" y="128"/>
                  </a:cxn>
                  <a:cxn ang="0">
                    <a:pos x="316" y="122"/>
                  </a:cxn>
                  <a:cxn ang="0">
                    <a:pos x="357" y="109"/>
                  </a:cxn>
                  <a:cxn ang="0">
                    <a:pos x="388" y="93"/>
                  </a:cxn>
                  <a:cxn ang="0">
                    <a:pos x="421" y="73"/>
                  </a:cxn>
                  <a:cxn ang="0">
                    <a:pos x="453" y="44"/>
                  </a:cxn>
                  <a:cxn ang="0">
                    <a:pos x="472" y="19"/>
                  </a:cxn>
                  <a:cxn ang="0">
                    <a:pos x="486" y="0"/>
                  </a:cxn>
                  <a:cxn ang="0">
                    <a:pos x="534" y="48"/>
                  </a:cxn>
                </a:cxnLst>
                <a:rect l="0" t="0" r="r" b="b"/>
                <a:pathLst>
                  <a:path w="551" h="335">
                    <a:moveTo>
                      <a:pt x="534" y="48"/>
                    </a:moveTo>
                    <a:lnTo>
                      <a:pt x="550" y="117"/>
                    </a:lnTo>
                    <a:lnTo>
                      <a:pt x="540" y="142"/>
                    </a:lnTo>
                    <a:lnTo>
                      <a:pt x="517" y="179"/>
                    </a:lnTo>
                    <a:lnTo>
                      <a:pt x="493" y="212"/>
                    </a:lnTo>
                    <a:lnTo>
                      <a:pt x="465" y="239"/>
                    </a:lnTo>
                    <a:lnTo>
                      <a:pt x="430" y="267"/>
                    </a:lnTo>
                    <a:lnTo>
                      <a:pt x="397" y="286"/>
                    </a:lnTo>
                    <a:lnTo>
                      <a:pt x="361" y="304"/>
                    </a:lnTo>
                    <a:lnTo>
                      <a:pt x="315" y="320"/>
                    </a:lnTo>
                    <a:lnTo>
                      <a:pt x="280" y="328"/>
                    </a:lnTo>
                    <a:lnTo>
                      <a:pt x="238" y="334"/>
                    </a:lnTo>
                    <a:lnTo>
                      <a:pt x="199" y="334"/>
                    </a:lnTo>
                    <a:lnTo>
                      <a:pt x="157" y="329"/>
                    </a:lnTo>
                    <a:lnTo>
                      <a:pt x="114" y="317"/>
                    </a:lnTo>
                    <a:lnTo>
                      <a:pt x="75" y="298"/>
                    </a:lnTo>
                    <a:lnTo>
                      <a:pt x="52" y="282"/>
                    </a:lnTo>
                    <a:lnTo>
                      <a:pt x="24" y="258"/>
                    </a:lnTo>
                    <a:lnTo>
                      <a:pt x="9" y="238"/>
                    </a:lnTo>
                    <a:lnTo>
                      <a:pt x="0" y="222"/>
                    </a:lnTo>
                    <a:lnTo>
                      <a:pt x="0" y="204"/>
                    </a:lnTo>
                    <a:lnTo>
                      <a:pt x="6" y="182"/>
                    </a:lnTo>
                    <a:lnTo>
                      <a:pt x="18" y="166"/>
                    </a:lnTo>
                    <a:lnTo>
                      <a:pt x="27" y="131"/>
                    </a:lnTo>
                    <a:lnTo>
                      <a:pt x="31" y="112"/>
                    </a:lnTo>
                    <a:lnTo>
                      <a:pt x="283" y="128"/>
                    </a:lnTo>
                    <a:lnTo>
                      <a:pt x="316" y="122"/>
                    </a:lnTo>
                    <a:lnTo>
                      <a:pt x="357" y="109"/>
                    </a:lnTo>
                    <a:lnTo>
                      <a:pt x="388" y="93"/>
                    </a:lnTo>
                    <a:lnTo>
                      <a:pt x="421" y="73"/>
                    </a:lnTo>
                    <a:lnTo>
                      <a:pt x="453" y="44"/>
                    </a:lnTo>
                    <a:lnTo>
                      <a:pt x="472" y="19"/>
                    </a:lnTo>
                    <a:lnTo>
                      <a:pt x="486" y="0"/>
                    </a:lnTo>
                    <a:lnTo>
                      <a:pt x="534" y="4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5145" y="976"/>
                <a:ext cx="475" cy="5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94"/>
                  </a:cxn>
                  <a:cxn ang="0">
                    <a:pos x="28" y="291"/>
                  </a:cxn>
                  <a:cxn ang="0">
                    <a:pos x="63" y="293"/>
                  </a:cxn>
                  <a:cxn ang="0">
                    <a:pos x="121" y="299"/>
                  </a:cxn>
                  <a:cxn ang="0">
                    <a:pos x="178" y="310"/>
                  </a:cxn>
                  <a:cxn ang="0">
                    <a:pos x="231" y="323"/>
                  </a:cxn>
                  <a:cxn ang="0">
                    <a:pos x="274" y="339"/>
                  </a:cxn>
                  <a:cxn ang="0">
                    <a:pos x="325" y="364"/>
                  </a:cxn>
                  <a:cxn ang="0">
                    <a:pos x="364" y="390"/>
                  </a:cxn>
                  <a:cxn ang="0">
                    <a:pos x="393" y="415"/>
                  </a:cxn>
                  <a:cxn ang="0">
                    <a:pos x="414" y="439"/>
                  </a:cxn>
                  <a:cxn ang="0">
                    <a:pos x="427" y="461"/>
                  </a:cxn>
                  <a:cxn ang="0">
                    <a:pos x="439" y="488"/>
                  </a:cxn>
                  <a:cxn ang="0">
                    <a:pos x="444" y="513"/>
                  </a:cxn>
                  <a:cxn ang="0">
                    <a:pos x="451" y="551"/>
                  </a:cxn>
                  <a:cxn ang="0">
                    <a:pos x="457" y="518"/>
                  </a:cxn>
                  <a:cxn ang="0">
                    <a:pos x="466" y="481"/>
                  </a:cxn>
                  <a:cxn ang="0">
                    <a:pos x="469" y="453"/>
                  </a:cxn>
                  <a:cxn ang="0">
                    <a:pos x="474" y="420"/>
                  </a:cxn>
                  <a:cxn ang="0">
                    <a:pos x="472" y="393"/>
                  </a:cxn>
                  <a:cxn ang="0">
                    <a:pos x="466" y="361"/>
                  </a:cxn>
                  <a:cxn ang="0">
                    <a:pos x="459" y="317"/>
                  </a:cxn>
                  <a:cxn ang="0">
                    <a:pos x="444" y="279"/>
                  </a:cxn>
                  <a:cxn ang="0">
                    <a:pos x="424" y="238"/>
                  </a:cxn>
                  <a:cxn ang="0">
                    <a:pos x="399" y="196"/>
                  </a:cxn>
                  <a:cxn ang="0">
                    <a:pos x="363" y="152"/>
                  </a:cxn>
                  <a:cxn ang="0">
                    <a:pos x="322" y="116"/>
                  </a:cxn>
                  <a:cxn ang="0">
                    <a:pos x="286" y="87"/>
                  </a:cxn>
                  <a:cxn ang="0">
                    <a:pos x="241" y="60"/>
                  </a:cxn>
                  <a:cxn ang="0">
                    <a:pos x="195" y="40"/>
                  </a:cxn>
                  <a:cxn ang="0">
                    <a:pos x="141" y="21"/>
                  </a:cxn>
                  <a:cxn ang="0">
                    <a:pos x="94" y="10"/>
                  </a:cxn>
                  <a:cxn ang="0">
                    <a:pos x="39" y="3"/>
                  </a:cxn>
                  <a:cxn ang="0">
                    <a:pos x="0" y="0"/>
                  </a:cxn>
                </a:cxnLst>
                <a:rect l="0" t="0" r="r" b="b"/>
                <a:pathLst>
                  <a:path w="475" h="552">
                    <a:moveTo>
                      <a:pt x="0" y="0"/>
                    </a:moveTo>
                    <a:lnTo>
                      <a:pt x="0" y="294"/>
                    </a:lnTo>
                    <a:lnTo>
                      <a:pt x="28" y="291"/>
                    </a:lnTo>
                    <a:lnTo>
                      <a:pt x="63" y="293"/>
                    </a:lnTo>
                    <a:lnTo>
                      <a:pt x="121" y="299"/>
                    </a:lnTo>
                    <a:lnTo>
                      <a:pt x="178" y="310"/>
                    </a:lnTo>
                    <a:lnTo>
                      <a:pt x="231" y="323"/>
                    </a:lnTo>
                    <a:lnTo>
                      <a:pt x="274" y="339"/>
                    </a:lnTo>
                    <a:lnTo>
                      <a:pt x="325" y="364"/>
                    </a:lnTo>
                    <a:lnTo>
                      <a:pt x="364" y="390"/>
                    </a:lnTo>
                    <a:lnTo>
                      <a:pt x="393" y="415"/>
                    </a:lnTo>
                    <a:lnTo>
                      <a:pt x="414" y="439"/>
                    </a:lnTo>
                    <a:lnTo>
                      <a:pt x="427" y="461"/>
                    </a:lnTo>
                    <a:lnTo>
                      <a:pt x="439" y="488"/>
                    </a:lnTo>
                    <a:lnTo>
                      <a:pt x="444" y="513"/>
                    </a:lnTo>
                    <a:lnTo>
                      <a:pt x="451" y="551"/>
                    </a:lnTo>
                    <a:lnTo>
                      <a:pt x="457" y="518"/>
                    </a:lnTo>
                    <a:lnTo>
                      <a:pt x="466" y="481"/>
                    </a:lnTo>
                    <a:lnTo>
                      <a:pt x="469" y="453"/>
                    </a:lnTo>
                    <a:lnTo>
                      <a:pt x="474" y="420"/>
                    </a:lnTo>
                    <a:lnTo>
                      <a:pt x="472" y="393"/>
                    </a:lnTo>
                    <a:lnTo>
                      <a:pt x="466" y="361"/>
                    </a:lnTo>
                    <a:lnTo>
                      <a:pt x="459" y="317"/>
                    </a:lnTo>
                    <a:lnTo>
                      <a:pt x="444" y="279"/>
                    </a:lnTo>
                    <a:lnTo>
                      <a:pt x="424" y="238"/>
                    </a:lnTo>
                    <a:lnTo>
                      <a:pt x="399" y="196"/>
                    </a:lnTo>
                    <a:lnTo>
                      <a:pt x="363" y="152"/>
                    </a:lnTo>
                    <a:lnTo>
                      <a:pt x="322" y="116"/>
                    </a:lnTo>
                    <a:lnTo>
                      <a:pt x="286" y="87"/>
                    </a:lnTo>
                    <a:lnTo>
                      <a:pt x="241" y="60"/>
                    </a:lnTo>
                    <a:lnTo>
                      <a:pt x="195" y="40"/>
                    </a:lnTo>
                    <a:lnTo>
                      <a:pt x="141" y="21"/>
                    </a:lnTo>
                    <a:lnTo>
                      <a:pt x="94" y="10"/>
                    </a:lnTo>
                    <a:lnTo>
                      <a:pt x="39" y="3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5" name="Freeform 45"/>
              <p:cNvSpPr>
                <a:spLocks/>
              </p:cNvSpPr>
              <p:nvPr/>
            </p:nvSpPr>
            <p:spPr bwMode="auto">
              <a:xfrm>
                <a:off x="5176" y="1543"/>
                <a:ext cx="156" cy="118"/>
              </a:xfrm>
              <a:custGeom>
                <a:avLst/>
                <a:gdLst/>
                <a:ahLst/>
                <a:cxnLst>
                  <a:cxn ang="0">
                    <a:pos x="83" y="0"/>
                  </a:cxn>
                  <a:cxn ang="0">
                    <a:pos x="134" y="19"/>
                  </a:cxn>
                  <a:cxn ang="0">
                    <a:pos x="152" y="46"/>
                  </a:cxn>
                  <a:cxn ang="0">
                    <a:pos x="155" y="70"/>
                  </a:cxn>
                  <a:cxn ang="0">
                    <a:pos x="155" y="84"/>
                  </a:cxn>
                  <a:cxn ang="0">
                    <a:pos x="146" y="100"/>
                  </a:cxn>
                  <a:cxn ang="0">
                    <a:pos x="126" y="108"/>
                  </a:cxn>
                  <a:cxn ang="0">
                    <a:pos x="105" y="114"/>
                  </a:cxn>
                  <a:cxn ang="0">
                    <a:pos x="86" y="117"/>
                  </a:cxn>
                  <a:cxn ang="0">
                    <a:pos x="69" y="117"/>
                  </a:cxn>
                  <a:cxn ang="0">
                    <a:pos x="41" y="112"/>
                  </a:cxn>
                  <a:cxn ang="0">
                    <a:pos x="21" y="107"/>
                  </a:cxn>
                  <a:cxn ang="0">
                    <a:pos x="9" y="98"/>
                  </a:cxn>
                  <a:cxn ang="0">
                    <a:pos x="2" y="90"/>
                  </a:cxn>
                  <a:cxn ang="0">
                    <a:pos x="0" y="78"/>
                  </a:cxn>
                  <a:cxn ang="0">
                    <a:pos x="2" y="60"/>
                  </a:cxn>
                  <a:cxn ang="0">
                    <a:pos x="9" y="11"/>
                  </a:cxn>
                  <a:cxn ang="0">
                    <a:pos x="83" y="0"/>
                  </a:cxn>
                </a:cxnLst>
                <a:rect l="0" t="0" r="r" b="b"/>
                <a:pathLst>
                  <a:path w="156" h="118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6" name="Freeform 46"/>
              <p:cNvSpPr>
                <a:spLocks/>
              </p:cNvSpPr>
              <p:nvPr/>
            </p:nvSpPr>
            <p:spPr bwMode="auto">
              <a:xfrm>
                <a:off x="5172" y="1556"/>
                <a:ext cx="88" cy="74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11" y="0"/>
                  </a:cxn>
                  <a:cxn ang="0">
                    <a:pos x="54" y="5"/>
                  </a:cxn>
                  <a:cxn ang="0">
                    <a:pos x="87" y="9"/>
                  </a:cxn>
                  <a:cxn ang="0">
                    <a:pos x="78" y="73"/>
                  </a:cxn>
                  <a:cxn ang="0">
                    <a:pos x="75" y="58"/>
                  </a:cxn>
                  <a:cxn ang="0">
                    <a:pos x="65" y="47"/>
                  </a:cxn>
                  <a:cxn ang="0">
                    <a:pos x="47" y="44"/>
                  </a:cxn>
                  <a:cxn ang="0">
                    <a:pos x="27" y="45"/>
                  </a:cxn>
                  <a:cxn ang="0">
                    <a:pos x="11" y="52"/>
                  </a:cxn>
                  <a:cxn ang="0">
                    <a:pos x="0" y="68"/>
                  </a:cxn>
                </a:cxnLst>
                <a:rect l="0" t="0" r="r" b="b"/>
                <a:pathLst>
                  <a:path w="88" h="74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7" name="Freeform 47"/>
              <p:cNvSpPr>
                <a:spLocks/>
              </p:cNvSpPr>
              <p:nvPr/>
            </p:nvSpPr>
            <p:spPr bwMode="auto">
              <a:xfrm>
                <a:off x="5049" y="1336"/>
                <a:ext cx="319" cy="286"/>
              </a:xfrm>
              <a:custGeom>
                <a:avLst/>
                <a:gdLst/>
                <a:ahLst/>
                <a:cxnLst>
                  <a:cxn ang="0">
                    <a:pos x="1" y="275"/>
                  </a:cxn>
                  <a:cxn ang="0">
                    <a:pos x="3" y="254"/>
                  </a:cxn>
                  <a:cxn ang="0">
                    <a:pos x="12" y="235"/>
                  </a:cxn>
                  <a:cxn ang="0">
                    <a:pos x="19" y="219"/>
                  </a:cxn>
                  <a:cxn ang="0">
                    <a:pos x="24" y="194"/>
                  </a:cxn>
                  <a:cxn ang="0">
                    <a:pos x="30" y="161"/>
                  </a:cxn>
                  <a:cxn ang="0">
                    <a:pos x="34" y="126"/>
                  </a:cxn>
                  <a:cxn ang="0">
                    <a:pos x="37" y="94"/>
                  </a:cxn>
                  <a:cxn ang="0">
                    <a:pos x="39" y="67"/>
                  </a:cxn>
                  <a:cxn ang="0">
                    <a:pos x="40" y="43"/>
                  </a:cxn>
                  <a:cxn ang="0">
                    <a:pos x="48" y="29"/>
                  </a:cxn>
                  <a:cxn ang="0">
                    <a:pos x="63" y="16"/>
                  </a:cxn>
                  <a:cxn ang="0">
                    <a:pos x="78" y="9"/>
                  </a:cxn>
                  <a:cxn ang="0">
                    <a:pos x="102" y="2"/>
                  </a:cxn>
                  <a:cxn ang="0">
                    <a:pos x="129" y="0"/>
                  </a:cxn>
                  <a:cxn ang="0">
                    <a:pos x="171" y="0"/>
                  </a:cxn>
                  <a:cxn ang="0">
                    <a:pos x="208" y="2"/>
                  </a:cxn>
                  <a:cxn ang="0">
                    <a:pos x="244" y="9"/>
                  </a:cxn>
                  <a:cxn ang="0">
                    <a:pos x="277" y="21"/>
                  </a:cxn>
                  <a:cxn ang="0">
                    <a:pos x="298" y="35"/>
                  </a:cxn>
                  <a:cxn ang="0">
                    <a:pos x="310" y="47"/>
                  </a:cxn>
                  <a:cxn ang="0">
                    <a:pos x="318" y="61"/>
                  </a:cxn>
                  <a:cxn ang="0">
                    <a:pos x="316" y="75"/>
                  </a:cxn>
                  <a:cxn ang="0">
                    <a:pos x="313" y="89"/>
                  </a:cxn>
                  <a:cxn ang="0">
                    <a:pos x="303" y="104"/>
                  </a:cxn>
                  <a:cxn ang="0">
                    <a:pos x="295" y="123"/>
                  </a:cxn>
                  <a:cxn ang="0">
                    <a:pos x="291" y="149"/>
                  </a:cxn>
                  <a:cxn ang="0">
                    <a:pos x="288" y="176"/>
                  </a:cxn>
                  <a:cxn ang="0">
                    <a:pos x="283" y="200"/>
                  </a:cxn>
                  <a:cxn ang="0">
                    <a:pos x="282" y="235"/>
                  </a:cxn>
                  <a:cxn ang="0">
                    <a:pos x="280" y="265"/>
                  </a:cxn>
                  <a:cxn ang="0">
                    <a:pos x="280" y="285"/>
                  </a:cxn>
                  <a:cxn ang="0">
                    <a:pos x="270" y="260"/>
                  </a:cxn>
                  <a:cxn ang="0">
                    <a:pos x="250" y="248"/>
                  </a:cxn>
                  <a:cxn ang="0">
                    <a:pos x="232" y="241"/>
                  </a:cxn>
                  <a:cxn ang="0">
                    <a:pos x="210" y="236"/>
                  </a:cxn>
                  <a:cxn ang="0">
                    <a:pos x="175" y="229"/>
                  </a:cxn>
                  <a:cxn ang="0">
                    <a:pos x="141" y="228"/>
                  </a:cxn>
                  <a:cxn ang="0">
                    <a:pos x="121" y="228"/>
                  </a:cxn>
                  <a:cxn ang="0">
                    <a:pos x="90" y="230"/>
                  </a:cxn>
                  <a:cxn ang="0">
                    <a:pos x="54" y="237"/>
                  </a:cxn>
                  <a:cxn ang="0">
                    <a:pos x="31" y="246"/>
                  </a:cxn>
                  <a:cxn ang="0">
                    <a:pos x="16" y="255"/>
                  </a:cxn>
                  <a:cxn ang="0">
                    <a:pos x="0" y="268"/>
                  </a:cxn>
                </a:cxnLst>
                <a:rect l="0" t="0" r="r" b="b"/>
                <a:pathLst>
                  <a:path w="319" h="286">
                    <a:moveTo>
                      <a:pt x="1" y="275"/>
                    </a:moveTo>
                    <a:lnTo>
                      <a:pt x="3" y="254"/>
                    </a:lnTo>
                    <a:lnTo>
                      <a:pt x="12" y="235"/>
                    </a:lnTo>
                    <a:lnTo>
                      <a:pt x="19" y="219"/>
                    </a:lnTo>
                    <a:lnTo>
                      <a:pt x="24" y="194"/>
                    </a:lnTo>
                    <a:lnTo>
                      <a:pt x="30" y="161"/>
                    </a:lnTo>
                    <a:lnTo>
                      <a:pt x="34" y="126"/>
                    </a:lnTo>
                    <a:lnTo>
                      <a:pt x="37" y="94"/>
                    </a:lnTo>
                    <a:lnTo>
                      <a:pt x="39" y="67"/>
                    </a:lnTo>
                    <a:lnTo>
                      <a:pt x="40" y="43"/>
                    </a:lnTo>
                    <a:lnTo>
                      <a:pt x="48" y="29"/>
                    </a:lnTo>
                    <a:lnTo>
                      <a:pt x="63" y="16"/>
                    </a:lnTo>
                    <a:lnTo>
                      <a:pt x="78" y="9"/>
                    </a:lnTo>
                    <a:lnTo>
                      <a:pt x="102" y="2"/>
                    </a:lnTo>
                    <a:lnTo>
                      <a:pt x="129" y="0"/>
                    </a:lnTo>
                    <a:lnTo>
                      <a:pt x="171" y="0"/>
                    </a:lnTo>
                    <a:lnTo>
                      <a:pt x="208" y="2"/>
                    </a:lnTo>
                    <a:lnTo>
                      <a:pt x="244" y="9"/>
                    </a:lnTo>
                    <a:lnTo>
                      <a:pt x="277" y="21"/>
                    </a:lnTo>
                    <a:lnTo>
                      <a:pt x="298" y="35"/>
                    </a:lnTo>
                    <a:lnTo>
                      <a:pt x="310" y="47"/>
                    </a:lnTo>
                    <a:lnTo>
                      <a:pt x="318" y="61"/>
                    </a:lnTo>
                    <a:lnTo>
                      <a:pt x="316" y="75"/>
                    </a:lnTo>
                    <a:lnTo>
                      <a:pt x="313" y="89"/>
                    </a:lnTo>
                    <a:lnTo>
                      <a:pt x="303" y="104"/>
                    </a:lnTo>
                    <a:lnTo>
                      <a:pt x="295" y="123"/>
                    </a:lnTo>
                    <a:lnTo>
                      <a:pt x="291" y="149"/>
                    </a:lnTo>
                    <a:lnTo>
                      <a:pt x="288" y="176"/>
                    </a:lnTo>
                    <a:lnTo>
                      <a:pt x="283" y="200"/>
                    </a:lnTo>
                    <a:lnTo>
                      <a:pt x="282" y="235"/>
                    </a:lnTo>
                    <a:lnTo>
                      <a:pt x="280" y="265"/>
                    </a:lnTo>
                    <a:lnTo>
                      <a:pt x="280" y="285"/>
                    </a:lnTo>
                    <a:lnTo>
                      <a:pt x="270" y="260"/>
                    </a:lnTo>
                    <a:lnTo>
                      <a:pt x="250" y="248"/>
                    </a:lnTo>
                    <a:lnTo>
                      <a:pt x="232" y="241"/>
                    </a:lnTo>
                    <a:lnTo>
                      <a:pt x="210" y="236"/>
                    </a:lnTo>
                    <a:lnTo>
                      <a:pt x="175" y="229"/>
                    </a:lnTo>
                    <a:lnTo>
                      <a:pt x="141" y="228"/>
                    </a:lnTo>
                    <a:lnTo>
                      <a:pt x="121" y="228"/>
                    </a:lnTo>
                    <a:lnTo>
                      <a:pt x="90" y="230"/>
                    </a:lnTo>
                    <a:lnTo>
                      <a:pt x="54" y="237"/>
                    </a:lnTo>
                    <a:lnTo>
                      <a:pt x="31" y="246"/>
                    </a:lnTo>
                    <a:lnTo>
                      <a:pt x="16" y="255"/>
                    </a:lnTo>
                    <a:lnTo>
                      <a:pt x="0" y="2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8" name="Freeform 48"/>
              <p:cNvSpPr>
                <a:spLocks/>
              </p:cNvSpPr>
              <p:nvPr/>
            </p:nvSpPr>
            <p:spPr bwMode="auto">
              <a:xfrm>
                <a:off x="4319" y="976"/>
                <a:ext cx="83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56"/>
                  </a:cxn>
                  <a:cxn ang="0">
                    <a:pos x="84" y="374"/>
                  </a:cxn>
                  <a:cxn ang="0">
                    <a:pos x="153" y="393"/>
                  </a:cxn>
                  <a:cxn ang="0">
                    <a:pos x="210" y="404"/>
                  </a:cxn>
                  <a:cxn ang="0">
                    <a:pos x="258" y="410"/>
                  </a:cxn>
                  <a:cxn ang="0">
                    <a:pos x="312" y="416"/>
                  </a:cxn>
                  <a:cxn ang="0">
                    <a:pos x="402" y="419"/>
                  </a:cxn>
                  <a:cxn ang="0">
                    <a:pos x="485" y="412"/>
                  </a:cxn>
                  <a:cxn ang="0">
                    <a:pos x="570" y="399"/>
                  </a:cxn>
                  <a:cxn ang="0">
                    <a:pos x="652" y="377"/>
                  </a:cxn>
                  <a:cxn ang="0">
                    <a:pos x="724" y="347"/>
                  </a:cxn>
                  <a:cxn ang="0">
                    <a:pos x="784" y="306"/>
                  </a:cxn>
                  <a:cxn ang="0">
                    <a:pos x="829" y="291"/>
                  </a:cxn>
                  <a:cxn ang="0">
                    <a:pos x="831" y="2"/>
                  </a:cxn>
                  <a:cxn ang="0">
                    <a:pos x="786" y="9"/>
                  </a:cxn>
                  <a:cxn ang="0">
                    <a:pos x="726" y="29"/>
                  </a:cxn>
                  <a:cxn ang="0">
                    <a:pos x="654" y="55"/>
                  </a:cxn>
                  <a:cxn ang="0">
                    <a:pos x="585" y="70"/>
                  </a:cxn>
                  <a:cxn ang="0">
                    <a:pos x="515" y="78"/>
                  </a:cxn>
                  <a:cxn ang="0">
                    <a:pos x="468" y="82"/>
                  </a:cxn>
                  <a:cxn ang="0">
                    <a:pos x="428" y="84"/>
                  </a:cxn>
                  <a:cxn ang="0">
                    <a:pos x="358" y="84"/>
                  </a:cxn>
                  <a:cxn ang="0">
                    <a:pos x="314" y="81"/>
                  </a:cxn>
                  <a:cxn ang="0">
                    <a:pos x="274" y="76"/>
                  </a:cxn>
                  <a:cxn ang="0">
                    <a:pos x="229" y="73"/>
                  </a:cxn>
                  <a:cxn ang="0">
                    <a:pos x="190" y="66"/>
                  </a:cxn>
                  <a:cxn ang="0">
                    <a:pos x="140" y="57"/>
                  </a:cxn>
                  <a:cxn ang="0">
                    <a:pos x="96" y="44"/>
                  </a:cxn>
                  <a:cxn ang="0">
                    <a:pos x="49" y="24"/>
                  </a:cxn>
                  <a:cxn ang="0">
                    <a:pos x="0" y="0"/>
                  </a:cxn>
                </a:cxnLst>
                <a:rect l="0" t="0" r="r" b="b"/>
                <a:pathLst>
                  <a:path w="832" h="420">
                    <a:moveTo>
                      <a:pt x="0" y="0"/>
                    </a:moveTo>
                    <a:lnTo>
                      <a:pt x="0" y="356"/>
                    </a:lnTo>
                    <a:lnTo>
                      <a:pt x="84" y="374"/>
                    </a:lnTo>
                    <a:lnTo>
                      <a:pt x="153" y="393"/>
                    </a:lnTo>
                    <a:lnTo>
                      <a:pt x="210" y="404"/>
                    </a:lnTo>
                    <a:lnTo>
                      <a:pt x="258" y="410"/>
                    </a:lnTo>
                    <a:lnTo>
                      <a:pt x="312" y="416"/>
                    </a:lnTo>
                    <a:lnTo>
                      <a:pt x="402" y="419"/>
                    </a:lnTo>
                    <a:lnTo>
                      <a:pt x="485" y="412"/>
                    </a:lnTo>
                    <a:lnTo>
                      <a:pt x="570" y="399"/>
                    </a:lnTo>
                    <a:lnTo>
                      <a:pt x="652" y="377"/>
                    </a:lnTo>
                    <a:lnTo>
                      <a:pt x="724" y="347"/>
                    </a:lnTo>
                    <a:lnTo>
                      <a:pt x="784" y="306"/>
                    </a:lnTo>
                    <a:lnTo>
                      <a:pt x="829" y="291"/>
                    </a:lnTo>
                    <a:lnTo>
                      <a:pt x="831" y="2"/>
                    </a:lnTo>
                    <a:lnTo>
                      <a:pt x="786" y="9"/>
                    </a:lnTo>
                    <a:lnTo>
                      <a:pt x="726" y="29"/>
                    </a:lnTo>
                    <a:lnTo>
                      <a:pt x="654" y="55"/>
                    </a:lnTo>
                    <a:lnTo>
                      <a:pt x="585" y="70"/>
                    </a:lnTo>
                    <a:lnTo>
                      <a:pt x="515" y="78"/>
                    </a:lnTo>
                    <a:lnTo>
                      <a:pt x="468" y="82"/>
                    </a:lnTo>
                    <a:lnTo>
                      <a:pt x="428" y="84"/>
                    </a:lnTo>
                    <a:lnTo>
                      <a:pt x="358" y="84"/>
                    </a:lnTo>
                    <a:lnTo>
                      <a:pt x="314" y="81"/>
                    </a:lnTo>
                    <a:lnTo>
                      <a:pt x="274" y="76"/>
                    </a:lnTo>
                    <a:lnTo>
                      <a:pt x="229" y="73"/>
                    </a:lnTo>
                    <a:lnTo>
                      <a:pt x="190" y="66"/>
                    </a:lnTo>
                    <a:lnTo>
                      <a:pt x="140" y="57"/>
                    </a:lnTo>
                    <a:lnTo>
                      <a:pt x="96" y="44"/>
                    </a:lnTo>
                    <a:lnTo>
                      <a:pt x="49" y="24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</p:grpSp>
      </p:grpSp>
      <p:sp>
        <p:nvSpPr>
          <p:cNvPr id="3121" name="Rectangle 4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122" name="Rectangle 5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8F8F8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1" name="Rectangle 5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8F8F8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" name="Rectangle 5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8F8F8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" name="Rectangle 5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8F8F8"/>
                </a:solidFill>
              </a:defRPr>
            </a:lvl1pPr>
          </a:lstStyle>
          <a:p>
            <a:pPr>
              <a:defRPr/>
            </a:pPr>
            <a:fld id="{72C7CB9C-DBAC-4D0D-903F-DE82F8BEB0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7B593-4B23-460C-B65E-6E32A888A2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9144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9144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B2931-FABD-469C-BB4D-3BD1D78D90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9144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A77E6-44DD-44E4-A879-EE2649C475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8371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58372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373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8374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8375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8376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58377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58378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379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380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381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382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383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8384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8385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8386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E42B57A5-2835-41EA-9345-BC59A79045CD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58387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8388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A711B3E-5401-4A26-BA0E-05765D45891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4E2765-C7C7-45EC-9EF0-4702A3AC9CD8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C9CFE-A26C-4E3C-84D1-87C59AB07FC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386DF1-23DC-4EA6-B7D6-D3DE9EFF54F4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E5C5C-E74E-4009-9D8C-CBF19BE16C6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DBB059-A406-4609-99B1-53BE9E1C0836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B09B78-792E-4C3F-9BD0-BD7C187E723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0C0C74-3D30-4227-AD7C-852D4818E6FA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061090-66C0-4437-897C-3F393EAAAF4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07A164-EA6E-45B4-A42E-7E98B47FA1A5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DD008-5C2E-47E4-94D1-5CAA3A41C5A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56A519-BD45-4731-8B27-3AF41596A7BC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793F0-6F81-4E35-8B32-40B0592D8E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3054C-4D5C-4D50-A122-5C8D58566A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FF6F6F-63DF-41B7-B4B7-639CB83A32CD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52E9B3-8656-4616-8767-E2D89AABE1E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4D9011-2B3E-49A4-9C1B-1C62649A660A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BED0F-FBB8-4F6E-99D4-0DAEE2F8B1A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137315-4D76-4C53-B67E-5A1CD89110B8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E1A95-0598-47D7-B2A0-71759AFC3EC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1B81FC-6C80-440B-B8CC-1661AAB31A3B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8A434-BA65-49C5-825F-D25E0133F2D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5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3005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5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5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5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5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3005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5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5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5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6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6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6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6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6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6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6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6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6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6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7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7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3007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7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7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7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7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7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7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7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8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8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8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8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8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8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08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3008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3008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008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3009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009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0092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5D958293-451C-4DDE-BA1E-31C339DC312F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13009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3009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87B841C-D6B7-4104-92A3-408E898A638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9B0591-9518-41F9-93D1-7C3678597393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90417-7701-49CF-9E17-2B6CE809029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4102A5-F576-4C57-B4BB-1B9DA684CDEB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1D7FD-BA5C-4160-A078-2B761B81FFF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9F4112-9AA8-4630-A9A7-18AB6B13E4E6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16FBA-9952-49B5-816F-3B41BAAFC7A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89C2CA-6574-47EB-A00D-D104700C77D3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5FDDA2-6377-420A-92C3-5C86F4EE345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A3B1D3-DCA5-41FB-A579-CB762EA8F46F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F362C-C582-44BC-BE44-A3B91FA4033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B00DD-4AAE-4112-A04C-DCD29C4122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863996-70CB-431B-A265-2DEC0B029130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1241C-C455-4728-994B-162A4A0C2EC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E78BC0-389A-44D7-9CDE-AA931CBFE41E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710D7-DD4A-47E5-BA64-8752499823A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10B867-F4D3-49CD-BE3A-B2BAECF18B6C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708BDC-7B14-4079-9BCA-7963CE8A919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33ADE9-941B-4CE2-BECE-6FA5013C2A76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9681C-5AAB-4EA4-B911-A2BCC9D5FF6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D06DBD-078C-4158-9B07-743960CADD26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A1A86-2E2B-479E-84C0-58EBC165900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5C46BEC-882E-443F-B821-DF5772C25001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8F45DEE-6C86-4971-9576-00B3161C278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2286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BB174-37BE-44EF-A08D-EB0F8E8803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88329-965A-48D3-866E-D4DB8E63E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6E72E-971B-4123-9DCE-FFB1CB623A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EBFB6-61C7-4E4D-8ABC-2F42E448E2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13501-C07B-4281-9641-96B839FB1B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2051E-595F-46DB-A36D-4DB4EC7453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-17463"/>
            <a:ext cx="9178925" cy="6905626"/>
            <a:chOff x="0" y="-11"/>
            <a:chExt cx="5782" cy="4350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0" y="1008"/>
              <a:ext cx="5774" cy="333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05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59" cy="86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chemeClr val="tx1"/>
                </a:solidFill>
                <a:effectLst/>
              </a:endParaRPr>
            </a:p>
          </p:txBody>
        </p:sp>
        <p:grpSp>
          <p:nvGrpSpPr>
            <p:cNvPr id="8202" name="Group 5"/>
            <p:cNvGrpSpPr>
              <a:grpSpLocks/>
            </p:cNvGrpSpPr>
            <p:nvPr/>
          </p:nvGrpSpPr>
          <p:grpSpPr bwMode="auto">
            <a:xfrm>
              <a:off x="5301" y="-11"/>
              <a:ext cx="481" cy="4284"/>
              <a:chOff x="5301" y="-11"/>
              <a:chExt cx="481" cy="4284"/>
            </a:xfrm>
          </p:grpSpPr>
          <p:sp>
            <p:nvSpPr>
              <p:cNvPr id="2054" name="Freeform 6"/>
              <p:cNvSpPr>
                <a:spLocks/>
              </p:cNvSpPr>
              <p:nvPr/>
            </p:nvSpPr>
            <p:spPr bwMode="auto">
              <a:xfrm>
                <a:off x="5301" y="-11"/>
                <a:ext cx="241" cy="4284"/>
              </a:xfrm>
              <a:custGeom>
                <a:avLst/>
                <a:gdLst/>
                <a:ahLst/>
                <a:cxnLst>
                  <a:cxn ang="0">
                    <a:pos x="0" y="4234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34"/>
                  </a:cxn>
                  <a:cxn ang="0">
                    <a:pos x="192" y="4283"/>
                  </a:cxn>
                  <a:cxn ang="0">
                    <a:pos x="144" y="4281"/>
                  </a:cxn>
                  <a:cxn ang="0">
                    <a:pos x="112" y="4281"/>
                  </a:cxn>
                  <a:cxn ang="0">
                    <a:pos x="49" y="4281"/>
                  </a:cxn>
                  <a:cxn ang="0">
                    <a:pos x="0" y="4234"/>
                  </a:cxn>
                </a:cxnLst>
                <a:rect l="0" t="0" r="r" b="b"/>
                <a:pathLst>
                  <a:path w="241" h="4284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055" name="Freeform 7"/>
              <p:cNvSpPr>
                <a:spLocks/>
              </p:cNvSpPr>
              <p:nvPr/>
            </p:nvSpPr>
            <p:spPr bwMode="auto">
              <a:xfrm>
                <a:off x="5541" y="-11"/>
                <a:ext cx="241" cy="4284"/>
              </a:xfrm>
              <a:custGeom>
                <a:avLst/>
                <a:gdLst/>
                <a:ahLst/>
                <a:cxnLst>
                  <a:cxn ang="0">
                    <a:pos x="0" y="4234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34"/>
                  </a:cxn>
                  <a:cxn ang="0">
                    <a:pos x="192" y="4283"/>
                  </a:cxn>
                  <a:cxn ang="0">
                    <a:pos x="144" y="4281"/>
                  </a:cxn>
                  <a:cxn ang="0">
                    <a:pos x="112" y="4281"/>
                  </a:cxn>
                  <a:cxn ang="0">
                    <a:pos x="49" y="4281"/>
                  </a:cxn>
                  <a:cxn ang="0">
                    <a:pos x="0" y="4234"/>
                  </a:cxn>
                </a:cxnLst>
                <a:rect l="0" t="0" r="r" b="b"/>
                <a:pathLst>
                  <a:path w="241" h="4284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</p:grpSp>
        <p:grpSp>
          <p:nvGrpSpPr>
            <p:cNvPr id="8203" name="Group 8"/>
            <p:cNvGrpSpPr>
              <a:grpSpLocks/>
            </p:cNvGrpSpPr>
            <p:nvPr/>
          </p:nvGrpSpPr>
          <p:grpSpPr bwMode="auto">
            <a:xfrm>
              <a:off x="0" y="0"/>
              <a:ext cx="481" cy="4273"/>
              <a:chOff x="0" y="0"/>
              <a:chExt cx="481" cy="4273"/>
            </a:xfrm>
          </p:grpSpPr>
          <p:sp>
            <p:nvSpPr>
              <p:cNvPr id="2057" name="Freeform 9"/>
              <p:cNvSpPr>
                <a:spLocks/>
              </p:cNvSpPr>
              <p:nvPr/>
            </p:nvSpPr>
            <p:spPr bwMode="auto">
              <a:xfrm>
                <a:off x="0" y="0"/>
                <a:ext cx="241" cy="4273"/>
              </a:xfrm>
              <a:custGeom>
                <a:avLst/>
                <a:gdLst/>
                <a:ahLst/>
                <a:cxnLst>
                  <a:cxn ang="0">
                    <a:pos x="0" y="4223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23"/>
                  </a:cxn>
                  <a:cxn ang="0">
                    <a:pos x="192" y="4272"/>
                  </a:cxn>
                  <a:cxn ang="0">
                    <a:pos x="144" y="4270"/>
                  </a:cxn>
                  <a:cxn ang="0">
                    <a:pos x="112" y="4270"/>
                  </a:cxn>
                  <a:cxn ang="0">
                    <a:pos x="49" y="4270"/>
                  </a:cxn>
                  <a:cxn ang="0">
                    <a:pos x="0" y="4223"/>
                  </a:cxn>
                </a:cxnLst>
                <a:rect l="0" t="0" r="r" b="b"/>
                <a:pathLst>
                  <a:path w="241" h="4273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058" name="Freeform 10"/>
              <p:cNvSpPr>
                <a:spLocks/>
              </p:cNvSpPr>
              <p:nvPr/>
            </p:nvSpPr>
            <p:spPr bwMode="auto">
              <a:xfrm>
                <a:off x="240" y="0"/>
                <a:ext cx="241" cy="4273"/>
              </a:xfrm>
              <a:custGeom>
                <a:avLst/>
                <a:gdLst/>
                <a:ahLst/>
                <a:cxnLst>
                  <a:cxn ang="0">
                    <a:pos x="0" y="4223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23"/>
                  </a:cxn>
                  <a:cxn ang="0">
                    <a:pos x="192" y="4272"/>
                  </a:cxn>
                  <a:cxn ang="0">
                    <a:pos x="144" y="4270"/>
                  </a:cxn>
                  <a:cxn ang="0">
                    <a:pos x="112" y="4270"/>
                  </a:cxn>
                  <a:cxn ang="0">
                    <a:pos x="49" y="4270"/>
                  </a:cxn>
                  <a:cxn ang="0">
                    <a:pos x="0" y="4223"/>
                  </a:cxn>
                </a:cxnLst>
                <a:rect l="0" t="0" r="r" b="b"/>
                <a:pathLst>
                  <a:path w="241" h="4273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</p:grpSp>
        <p:grpSp>
          <p:nvGrpSpPr>
            <p:cNvPr id="8204" name="Group 11"/>
            <p:cNvGrpSpPr>
              <a:grpSpLocks/>
            </p:cNvGrpSpPr>
            <p:nvPr/>
          </p:nvGrpSpPr>
          <p:grpSpPr bwMode="auto">
            <a:xfrm>
              <a:off x="82" y="22"/>
              <a:ext cx="5590" cy="891"/>
              <a:chOff x="82" y="22"/>
              <a:chExt cx="5590" cy="891"/>
            </a:xfrm>
          </p:grpSpPr>
          <p:grpSp>
            <p:nvGrpSpPr>
              <p:cNvPr id="8205" name="Group 12"/>
              <p:cNvGrpSpPr>
                <a:grpSpLocks/>
              </p:cNvGrpSpPr>
              <p:nvPr/>
            </p:nvGrpSpPr>
            <p:grpSpPr bwMode="auto">
              <a:xfrm>
                <a:off x="134" y="22"/>
                <a:ext cx="5538" cy="850"/>
                <a:chOff x="134" y="22"/>
                <a:chExt cx="5538" cy="850"/>
              </a:xfrm>
            </p:grpSpPr>
            <p:sp>
              <p:nvSpPr>
                <p:cNvPr id="2061" name="Freeform 13"/>
                <p:cNvSpPr>
                  <a:spLocks/>
                </p:cNvSpPr>
                <p:nvPr/>
              </p:nvSpPr>
              <p:spPr bwMode="auto">
                <a:xfrm>
                  <a:off x="5269" y="734"/>
                  <a:ext cx="156" cy="117"/>
                </a:xfrm>
                <a:custGeom>
                  <a:avLst/>
                  <a:gdLst/>
                  <a:ahLst/>
                  <a:cxnLst>
                    <a:cxn ang="0">
                      <a:pos x="83" y="0"/>
                    </a:cxn>
                    <a:cxn ang="0">
                      <a:pos x="134" y="19"/>
                    </a:cxn>
                    <a:cxn ang="0">
                      <a:pos x="152" y="45"/>
                    </a:cxn>
                    <a:cxn ang="0">
                      <a:pos x="155" y="70"/>
                    </a:cxn>
                    <a:cxn ang="0">
                      <a:pos x="155" y="83"/>
                    </a:cxn>
                    <a:cxn ang="0">
                      <a:pos x="146" y="99"/>
                    </a:cxn>
                    <a:cxn ang="0">
                      <a:pos x="126" y="107"/>
                    </a:cxn>
                    <a:cxn ang="0">
                      <a:pos x="105" y="113"/>
                    </a:cxn>
                    <a:cxn ang="0">
                      <a:pos x="86" y="116"/>
                    </a:cxn>
                    <a:cxn ang="0">
                      <a:pos x="69" y="116"/>
                    </a:cxn>
                    <a:cxn ang="0">
                      <a:pos x="41" y="111"/>
                    </a:cxn>
                    <a:cxn ang="0">
                      <a:pos x="21" y="106"/>
                    </a:cxn>
                    <a:cxn ang="0">
                      <a:pos x="9" y="98"/>
                    </a:cxn>
                    <a:cxn ang="0">
                      <a:pos x="2" y="89"/>
                    </a:cxn>
                    <a:cxn ang="0">
                      <a:pos x="0" y="78"/>
                    </a:cxn>
                    <a:cxn ang="0">
                      <a:pos x="2" y="60"/>
                    </a:cxn>
                    <a:cxn ang="0">
                      <a:pos x="9" y="11"/>
                    </a:cxn>
                    <a:cxn ang="0">
                      <a:pos x="83" y="0"/>
                    </a:cxn>
                  </a:cxnLst>
                  <a:rect l="0" t="0" r="r" b="b"/>
                  <a:pathLst>
                    <a:path w="156" h="117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2062" name="Freeform 14"/>
                <p:cNvSpPr>
                  <a:spLocks/>
                </p:cNvSpPr>
                <p:nvPr/>
              </p:nvSpPr>
              <p:spPr bwMode="auto">
                <a:xfrm>
                  <a:off x="5265" y="746"/>
                  <a:ext cx="88" cy="75"/>
                </a:xfrm>
                <a:custGeom>
                  <a:avLst/>
                  <a:gdLst/>
                  <a:ahLst/>
                  <a:cxnLst>
                    <a:cxn ang="0">
                      <a:pos x="0" y="69"/>
                    </a:cxn>
                    <a:cxn ang="0">
                      <a:pos x="11" y="0"/>
                    </a:cxn>
                    <a:cxn ang="0">
                      <a:pos x="54" y="5"/>
                    </a:cxn>
                    <a:cxn ang="0">
                      <a:pos x="87" y="9"/>
                    </a:cxn>
                    <a:cxn ang="0">
                      <a:pos x="78" y="74"/>
                    </a:cxn>
                    <a:cxn ang="0">
                      <a:pos x="75" y="59"/>
                    </a:cxn>
                    <a:cxn ang="0">
                      <a:pos x="65" y="48"/>
                    </a:cxn>
                    <a:cxn ang="0">
                      <a:pos x="47" y="44"/>
                    </a:cxn>
                    <a:cxn ang="0">
                      <a:pos x="27" y="45"/>
                    </a:cxn>
                    <a:cxn ang="0">
                      <a:pos x="11" y="52"/>
                    </a:cxn>
                    <a:cxn ang="0">
                      <a:pos x="0" y="69"/>
                    </a:cxn>
                  </a:cxnLst>
                  <a:rect l="0" t="0" r="r" b="b"/>
                  <a:pathLst>
                    <a:path w="88" h="75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2063" name="Freeform 15"/>
                <p:cNvSpPr>
                  <a:spLocks/>
                </p:cNvSpPr>
                <p:nvPr/>
              </p:nvSpPr>
              <p:spPr bwMode="auto">
                <a:xfrm>
                  <a:off x="475" y="725"/>
                  <a:ext cx="156" cy="117"/>
                </a:xfrm>
                <a:custGeom>
                  <a:avLst/>
                  <a:gdLst/>
                  <a:ahLst/>
                  <a:cxnLst>
                    <a:cxn ang="0">
                      <a:pos x="72" y="0"/>
                    </a:cxn>
                    <a:cxn ang="0">
                      <a:pos x="21" y="19"/>
                    </a:cxn>
                    <a:cxn ang="0">
                      <a:pos x="3" y="45"/>
                    </a:cxn>
                    <a:cxn ang="0">
                      <a:pos x="0" y="70"/>
                    </a:cxn>
                    <a:cxn ang="0">
                      <a:pos x="0" y="83"/>
                    </a:cxn>
                    <a:cxn ang="0">
                      <a:pos x="9" y="99"/>
                    </a:cxn>
                    <a:cxn ang="0">
                      <a:pos x="29" y="107"/>
                    </a:cxn>
                    <a:cxn ang="0">
                      <a:pos x="50" y="113"/>
                    </a:cxn>
                    <a:cxn ang="0">
                      <a:pos x="69" y="116"/>
                    </a:cxn>
                    <a:cxn ang="0">
                      <a:pos x="86" y="116"/>
                    </a:cxn>
                    <a:cxn ang="0">
                      <a:pos x="114" y="111"/>
                    </a:cxn>
                    <a:cxn ang="0">
                      <a:pos x="134" y="106"/>
                    </a:cxn>
                    <a:cxn ang="0">
                      <a:pos x="146" y="98"/>
                    </a:cxn>
                    <a:cxn ang="0">
                      <a:pos x="153" y="89"/>
                    </a:cxn>
                    <a:cxn ang="0">
                      <a:pos x="155" y="78"/>
                    </a:cxn>
                    <a:cxn ang="0">
                      <a:pos x="153" y="60"/>
                    </a:cxn>
                    <a:cxn ang="0">
                      <a:pos x="146" y="11"/>
                    </a:cxn>
                    <a:cxn ang="0">
                      <a:pos x="72" y="0"/>
                    </a:cxn>
                  </a:cxnLst>
                  <a:rect l="0" t="0" r="r" b="b"/>
                  <a:pathLst>
                    <a:path w="156" h="117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2064" name="Freeform 16"/>
                <p:cNvSpPr>
                  <a:spLocks/>
                </p:cNvSpPr>
                <p:nvPr/>
              </p:nvSpPr>
              <p:spPr bwMode="auto">
                <a:xfrm>
                  <a:off x="547" y="738"/>
                  <a:ext cx="88" cy="75"/>
                </a:xfrm>
                <a:custGeom>
                  <a:avLst/>
                  <a:gdLst/>
                  <a:ahLst/>
                  <a:cxnLst>
                    <a:cxn ang="0">
                      <a:pos x="87" y="68"/>
                    </a:cxn>
                    <a:cxn ang="0">
                      <a:pos x="76" y="0"/>
                    </a:cxn>
                    <a:cxn ang="0">
                      <a:pos x="33" y="5"/>
                    </a:cxn>
                    <a:cxn ang="0">
                      <a:pos x="0" y="9"/>
                    </a:cxn>
                    <a:cxn ang="0">
                      <a:pos x="9" y="74"/>
                    </a:cxn>
                    <a:cxn ang="0">
                      <a:pos x="12" y="58"/>
                    </a:cxn>
                    <a:cxn ang="0">
                      <a:pos x="22" y="47"/>
                    </a:cxn>
                    <a:cxn ang="0">
                      <a:pos x="40" y="44"/>
                    </a:cxn>
                    <a:cxn ang="0">
                      <a:pos x="60" y="45"/>
                    </a:cxn>
                    <a:cxn ang="0">
                      <a:pos x="76" y="52"/>
                    </a:cxn>
                    <a:cxn ang="0">
                      <a:pos x="87" y="68"/>
                    </a:cxn>
                  </a:cxnLst>
                  <a:rect l="0" t="0" r="r" b="b"/>
                  <a:pathLst>
                    <a:path w="88" h="75">
                      <a:moveTo>
                        <a:pt x="87" y="68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9"/>
                      </a:lnTo>
                      <a:lnTo>
                        <a:pt x="9" y="74"/>
                      </a:lnTo>
                      <a:lnTo>
                        <a:pt x="12" y="58"/>
                      </a:lnTo>
                      <a:lnTo>
                        <a:pt x="22" y="47"/>
                      </a:lnTo>
                      <a:lnTo>
                        <a:pt x="40" y="44"/>
                      </a:lnTo>
                      <a:lnTo>
                        <a:pt x="60" y="45"/>
                      </a:lnTo>
                      <a:lnTo>
                        <a:pt x="76" y="52"/>
                      </a:lnTo>
                      <a:lnTo>
                        <a:pt x="87" y="68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2065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020" y="309"/>
                  <a:ext cx="192" cy="87"/>
                </a:xfrm>
                <a:prstGeom prst="line">
                  <a:avLst/>
                </a:prstGeom>
                <a:noFill/>
                <a:ln w="12700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2066" name="Freeform 18"/>
                <p:cNvSpPr>
                  <a:spLocks/>
                </p:cNvSpPr>
                <p:nvPr/>
              </p:nvSpPr>
              <p:spPr bwMode="auto">
                <a:xfrm>
                  <a:off x="1408" y="22"/>
                  <a:ext cx="2967" cy="457"/>
                </a:xfrm>
                <a:custGeom>
                  <a:avLst/>
                  <a:gdLst/>
                  <a:ahLst/>
                  <a:cxnLst>
                    <a:cxn ang="0">
                      <a:pos x="0" y="122"/>
                    </a:cxn>
                    <a:cxn ang="0">
                      <a:pos x="207" y="78"/>
                    </a:cxn>
                    <a:cxn ang="0">
                      <a:pos x="442" y="48"/>
                    </a:cxn>
                    <a:cxn ang="0">
                      <a:pos x="640" y="32"/>
                    </a:cxn>
                    <a:cxn ang="0">
                      <a:pos x="897" y="16"/>
                    </a:cxn>
                    <a:cxn ang="0">
                      <a:pos x="1215" y="2"/>
                    </a:cxn>
                    <a:cxn ang="0">
                      <a:pos x="1392" y="0"/>
                    </a:cxn>
                    <a:cxn ang="0">
                      <a:pos x="1710" y="0"/>
                    </a:cxn>
                    <a:cxn ang="0">
                      <a:pos x="1997" y="10"/>
                    </a:cxn>
                    <a:cxn ang="0">
                      <a:pos x="2258" y="21"/>
                    </a:cxn>
                    <a:cxn ang="0">
                      <a:pos x="2493" y="38"/>
                    </a:cxn>
                    <a:cxn ang="0">
                      <a:pos x="2674" y="54"/>
                    </a:cxn>
                    <a:cxn ang="0">
                      <a:pos x="2828" y="73"/>
                    </a:cxn>
                    <a:cxn ang="0">
                      <a:pos x="2966" y="92"/>
                    </a:cxn>
                    <a:cxn ang="0">
                      <a:pos x="2966" y="456"/>
                    </a:cxn>
                    <a:cxn ang="0">
                      <a:pos x="2833" y="434"/>
                    </a:cxn>
                    <a:cxn ang="0">
                      <a:pos x="2563" y="399"/>
                    </a:cxn>
                    <a:cxn ang="0">
                      <a:pos x="2382" y="382"/>
                    </a:cxn>
                    <a:cxn ang="0">
                      <a:pos x="2134" y="366"/>
                    </a:cxn>
                    <a:cxn ang="0">
                      <a:pos x="1944" y="358"/>
                    </a:cxn>
                    <a:cxn ang="0">
                      <a:pos x="1746" y="350"/>
                    </a:cxn>
                    <a:cxn ang="0">
                      <a:pos x="1529" y="350"/>
                    </a:cxn>
                    <a:cxn ang="0">
                      <a:pos x="1295" y="350"/>
                    </a:cxn>
                    <a:cxn ang="0">
                      <a:pos x="1047" y="355"/>
                    </a:cxn>
                    <a:cxn ang="0">
                      <a:pos x="853" y="363"/>
                    </a:cxn>
                    <a:cxn ang="0">
                      <a:pos x="654" y="374"/>
                    </a:cxn>
                    <a:cxn ang="0">
                      <a:pos x="468" y="388"/>
                    </a:cxn>
                    <a:cxn ang="0">
                      <a:pos x="296" y="404"/>
                    </a:cxn>
                    <a:cxn ang="0">
                      <a:pos x="150" y="423"/>
                    </a:cxn>
                    <a:cxn ang="0">
                      <a:pos x="13" y="445"/>
                    </a:cxn>
                    <a:cxn ang="0">
                      <a:pos x="0" y="122"/>
                    </a:cxn>
                  </a:cxnLst>
                  <a:rect l="0" t="0" r="r" b="b"/>
                  <a:pathLst>
                    <a:path w="2967" h="457">
                      <a:moveTo>
                        <a:pt x="0" y="122"/>
                      </a:moveTo>
                      <a:lnTo>
                        <a:pt x="207" y="78"/>
                      </a:lnTo>
                      <a:lnTo>
                        <a:pt x="442" y="48"/>
                      </a:lnTo>
                      <a:lnTo>
                        <a:pt x="640" y="32"/>
                      </a:lnTo>
                      <a:lnTo>
                        <a:pt x="897" y="16"/>
                      </a:lnTo>
                      <a:lnTo>
                        <a:pt x="1215" y="2"/>
                      </a:lnTo>
                      <a:lnTo>
                        <a:pt x="1392" y="0"/>
                      </a:lnTo>
                      <a:lnTo>
                        <a:pt x="1710" y="0"/>
                      </a:lnTo>
                      <a:lnTo>
                        <a:pt x="1997" y="10"/>
                      </a:lnTo>
                      <a:lnTo>
                        <a:pt x="2258" y="21"/>
                      </a:lnTo>
                      <a:lnTo>
                        <a:pt x="2493" y="38"/>
                      </a:lnTo>
                      <a:lnTo>
                        <a:pt x="2674" y="54"/>
                      </a:lnTo>
                      <a:lnTo>
                        <a:pt x="2828" y="73"/>
                      </a:lnTo>
                      <a:lnTo>
                        <a:pt x="2966" y="92"/>
                      </a:lnTo>
                      <a:lnTo>
                        <a:pt x="2966" y="456"/>
                      </a:lnTo>
                      <a:lnTo>
                        <a:pt x="2833" y="434"/>
                      </a:lnTo>
                      <a:lnTo>
                        <a:pt x="2563" y="399"/>
                      </a:lnTo>
                      <a:lnTo>
                        <a:pt x="2382" y="382"/>
                      </a:lnTo>
                      <a:lnTo>
                        <a:pt x="2134" y="366"/>
                      </a:lnTo>
                      <a:lnTo>
                        <a:pt x="1944" y="358"/>
                      </a:lnTo>
                      <a:lnTo>
                        <a:pt x="1746" y="350"/>
                      </a:lnTo>
                      <a:lnTo>
                        <a:pt x="1529" y="350"/>
                      </a:lnTo>
                      <a:lnTo>
                        <a:pt x="1295" y="350"/>
                      </a:lnTo>
                      <a:lnTo>
                        <a:pt x="1047" y="355"/>
                      </a:lnTo>
                      <a:lnTo>
                        <a:pt x="853" y="363"/>
                      </a:lnTo>
                      <a:lnTo>
                        <a:pt x="654" y="374"/>
                      </a:lnTo>
                      <a:lnTo>
                        <a:pt x="468" y="388"/>
                      </a:lnTo>
                      <a:lnTo>
                        <a:pt x="296" y="404"/>
                      </a:lnTo>
                      <a:lnTo>
                        <a:pt x="150" y="423"/>
                      </a:lnTo>
                      <a:lnTo>
                        <a:pt x="13" y="445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2067" name="Freeform 19"/>
                <p:cNvSpPr>
                  <a:spLocks/>
                </p:cNvSpPr>
                <p:nvPr/>
              </p:nvSpPr>
              <p:spPr bwMode="auto">
                <a:xfrm>
                  <a:off x="607" y="118"/>
                  <a:ext cx="823" cy="431"/>
                </a:xfrm>
                <a:custGeom>
                  <a:avLst/>
                  <a:gdLst/>
                  <a:ahLst/>
                  <a:cxnLst>
                    <a:cxn ang="0">
                      <a:pos x="815" y="27"/>
                    </a:cxn>
                    <a:cxn ang="0">
                      <a:pos x="822" y="350"/>
                    </a:cxn>
                    <a:cxn ang="0">
                      <a:pos x="746" y="382"/>
                    </a:cxn>
                    <a:cxn ang="0">
                      <a:pos x="676" y="404"/>
                    </a:cxn>
                    <a:cxn ang="0">
                      <a:pos x="619" y="415"/>
                    </a:cxn>
                    <a:cxn ang="0">
                      <a:pos x="571" y="421"/>
                    </a:cxn>
                    <a:cxn ang="0">
                      <a:pos x="517" y="427"/>
                    </a:cxn>
                    <a:cxn ang="0">
                      <a:pos x="427" y="430"/>
                    </a:cxn>
                    <a:cxn ang="0">
                      <a:pos x="344" y="423"/>
                    </a:cxn>
                    <a:cxn ang="0">
                      <a:pos x="259" y="410"/>
                    </a:cxn>
                    <a:cxn ang="0">
                      <a:pos x="177" y="388"/>
                    </a:cxn>
                    <a:cxn ang="0">
                      <a:pos x="105" y="358"/>
                    </a:cxn>
                    <a:cxn ang="0">
                      <a:pos x="41" y="325"/>
                    </a:cxn>
                    <a:cxn ang="0">
                      <a:pos x="0" y="294"/>
                    </a:cxn>
                    <a:cxn ang="0">
                      <a:pos x="0" y="0"/>
                    </a:cxn>
                    <a:cxn ang="0">
                      <a:pos x="46" y="25"/>
                    </a:cxn>
                    <a:cxn ang="0">
                      <a:pos x="105" y="47"/>
                    </a:cxn>
                    <a:cxn ang="0">
                      <a:pos x="175" y="66"/>
                    </a:cxn>
                    <a:cxn ang="0">
                      <a:pos x="244" y="81"/>
                    </a:cxn>
                    <a:cxn ang="0">
                      <a:pos x="314" y="89"/>
                    </a:cxn>
                    <a:cxn ang="0">
                      <a:pos x="361" y="93"/>
                    </a:cxn>
                    <a:cxn ang="0">
                      <a:pos x="401" y="95"/>
                    </a:cxn>
                    <a:cxn ang="0">
                      <a:pos x="471" y="95"/>
                    </a:cxn>
                    <a:cxn ang="0">
                      <a:pos x="515" y="92"/>
                    </a:cxn>
                    <a:cxn ang="0">
                      <a:pos x="555" y="87"/>
                    </a:cxn>
                    <a:cxn ang="0">
                      <a:pos x="600" y="84"/>
                    </a:cxn>
                    <a:cxn ang="0">
                      <a:pos x="640" y="76"/>
                    </a:cxn>
                    <a:cxn ang="0">
                      <a:pos x="689" y="67"/>
                    </a:cxn>
                    <a:cxn ang="0">
                      <a:pos x="733" y="55"/>
                    </a:cxn>
                    <a:cxn ang="0">
                      <a:pos x="777" y="41"/>
                    </a:cxn>
                    <a:cxn ang="0">
                      <a:pos x="815" y="27"/>
                    </a:cxn>
                  </a:cxnLst>
                  <a:rect l="0" t="0" r="r" b="b"/>
                  <a:pathLst>
                    <a:path w="823" h="431">
                      <a:moveTo>
                        <a:pt x="815" y="27"/>
                      </a:moveTo>
                      <a:lnTo>
                        <a:pt x="822" y="350"/>
                      </a:lnTo>
                      <a:lnTo>
                        <a:pt x="746" y="382"/>
                      </a:lnTo>
                      <a:lnTo>
                        <a:pt x="676" y="404"/>
                      </a:lnTo>
                      <a:lnTo>
                        <a:pt x="619" y="415"/>
                      </a:lnTo>
                      <a:lnTo>
                        <a:pt x="571" y="421"/>
                      </a:lnTo>
                      <a:lnTo>
                        <a:pt x="517" y="427"/>
                      </a:lnTo>
                      <a:lnTo>
                        <a:pt x="427" y="430"/>
                      </a:lnTo>
                      <a:lnTo>
                        <a:pt x="344" y="423"/>
                      </a:lnTo>
                      <a:lnTo>
                        <a:pt x="259" y="410"/>
                      </a:lnTo>
                      <a:lnTo>
                        <a:pt x="177" y="388"/>
                      </a:lnTo>
                      <a:lnTo>
                        <a:pt x="105" y="358"/>
                      </a:lnTo>
                      <a:lnTo>
                        <a:pt x="41" y="325"/>
                      </a:lnTo>
                      <a:lnTo>
                        <a:pt x="0" y="294"/>
                      </a:lnTo>
                      <a:lnTo>
                        <a:pt x="0" y="0"/>
                      </a:lnTo>
                      <a:lnTo>
                        <a:pt x="46" y="25"/>
                      </a:lnTo>
                      <a:lnTo>
                        <a:pt x="105" y="47"/>
                      </a:lnTo>
                      <a:lnTo>
                        <a:pt x="175" y="66"/>
                      </a:lnTo>
                      <a:lnTo>
                        <a:pt x="244" y="81"/>
                      </a:lnTo>
                      <a:lnTo>
                        <a:pt x="314" y="89"/>
                      </a:lnTo>
                      <a:lnTo>
                        <a:pt x="361" y="93"/>
                      </a:lnTo>
                      <a:lnTo>
                        <a:pt x="401" y="95"/>
                      </a:lnTo>
                      <a:lnTo>
                        <a:pt x="471" y="95"/>
                      </a:lnTo>
                      <a:lnTo>
                        <a:pt x="515" y="92"/>
                      </a:lnTo>
                      <a:lnTo>
                        <a:pt x="555" y="87"/>
                      </a:lnTo>
                      <a:lnTo>
                        <a:pt x="600" y="84"/>
                      </a:lnTo>
                      <a:lnTo>
                        <a:pt x="640" y="76"/>
                      </a:lnTo>
                      <a:lnTo>
                        <a:pt x="689" y="67"/>
                      </a:lnTo>
                      <a:lnTo>
                        <a:pt x="733" y="55"/>
                      </a:lnTo>
                      <a:lnTo>
                        <a:pt x="777" y="41"/>
                      </a:lnTo>
                      <a:lnTo>
                        <a:pt x="815" y="27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2068" name="Freeform 20"/>
                <p:cNvSpPr>
                  <a:spLocks/>
                </p:cNvSpPr>
                <p:nvPr/>
              </p:nvSpPr>
              <p:spPr bwMode="auto">
                <a:xfrm>
                  <a:off x="154" y="533"/>
                  <a:ext cx="551" cy="339"/>
                </a:xfrm>
                <a:custGeom>
                  <a:avLst/>
                  <a:gdLst/>
                  <a:ahLst/>
                  <a:cxnLst>
                    <a:cxn ang="0">
                      <a:pos x="16" y="53"/>
                    </a:cxn>
                    <a:cxn ang="0">
                      <a:pos x="0" y="122"/>
                    </a:cxn>
                    <a:cxn ang="0">
                      <a:pos x="10" y="146"/>
                    </a:cxn>
                    <a:cxn ang="0">
                      <a:pos x="33" y="183"/>
                    </a:cxn>
                    <a:cxn ang="0">
                      <a:pos x="57" y="216"/>
                    </a:cxn>
                    <a:cxn ang="0">
                      <a:pos x="85" y="244"/>
                    </a:cxn>
                    <a:cxn ang="0">
                      <a:pos x="120" y="271"/>
                    </a:cxn>
                    <a:cxn ang="0">
                      <a:pos x="153" y="290"/>
                    </a:cxn>
                    <a:cxn ang="0">
                      <a:pos x="189" y="308"/>
                    </a:cxn>
                    <a:cxn ang="0">
                      <a:pos x="235" y="324"/>
                    </a:cxn>
                    <a:cxn ang="0">
                      <a:pos x="270" y="332"/>
                    </a:cxn>
                    <a:cxn ang="0">
                      <a:pos x="312" y="338"/>
                    </a:cxn>
                    <a:cxn ang="0">
                      <a:pos x="351" y="338"/>
                    </a:cxn>
                    <a:cxn ang="0">
                      <a:pos x="393" y="333"/>
                    </a:cxn>
                    <a:cxn ang="0">
                      <a:pos x="436" y="321"/>
                    </a:cxn>
                    <a:cxn ang="0">
                      <a:pos x="475" y="302"/>
                    </a:cxn>
                    <a:cxn ang="0">
                      <a:pos x="498" y="286"/>
                    </a:cxn>
                    <a:cxn ang="0">
                      <a:pos x="526" y="262"/>
                    </a:cxn>
                    <a:cxn ang="0">
                      <a:pos x="541" y="243"/>
                    </a:cxn>
                    <a:cxn ang="0">
                      <a:pos x="550" y="226"/>
                    </a:cxn>
                    <a:cxn ang="0">
                      <a:pos x="550" y="208"/>
                    </a:cxn>
                    <a:cxn ang="0">
                      <a:pos x="544" y="187"/>
                    </a:cxn>
                    <a:cxn ang="0">
                      <a:pos x="532" y="170"/>
                    </a:cxn>
                    <a:cxn ang="0">
                      <a:pos x="523" y="135"/>
                    </a:cxn>
                    <a:cxn ang="0">
                      <a:pos x="519" y="116"/>
                    </a:cxn>
                    <a:cxn ang="0">
                      <a:pos x="267" y="132"/>
                    </a:cxn>
                    <a:cxn ang="0">
                      <a:pos x="234" y="126"/>
                    </a:cxn>
                    <a:cxn ang="0">
                      <a:pos x="193" y="113"/>
                    </a:cxn>
                    <a:cxn ang="0">
                      <a:pos x="162" y="97"/>
                    </a:cxn>
                    <a:cxn ang="0">
                      <a:pos x="129" y="77"/>
                    </a:cxn>
                    <a:cxn ang="0">
                      <a:pos x="97" y="48"/>
                    </a:cxn>
                    <a:cxn ang="0">
                      <a:pos x="78" y="24"/>
                    </a:cxn>
                    <a:cxn ang="0">
                      <a:pos x="60" y="0"/>
                    </a:cxn>
                    <a:cxn ang="0">
                      <a:pos x="16" y="53"/>
                    </a:cxn>
                  </a:cxnLst>
                  <a:rect l="0" t="0" r="r" b="b"/>
                  <a:pathLst>
                    <a:path w="551" h="339">
                      <a:moveTo>
                        <a:pt x="16" y="53"/>
                      </a:moveTo>
                      <a:lnTo>
                        <a:pt x="0" y="122"/>
                      </a:lnTo>
                      <a:lnTo>
                        <a:pt x="10" y="146"/>
                      </a:lnTo>
                      <a:lnTo>
                        <a:pt x="33" y="183"/>
                      </a:lnTo>
                      <a:lnTo>
                        <a:pt x="57" y="216"/>
                      </a:lnTo>
                      <a:lnTo>
                        <a:pt x="85" y="244"/>
                      </a:lnTo>
                      <a:lnTo>
                        <a:pt x="120" y="271"/>
                      </a:lnTo>
                      <a:lnTo>
                        <a:pt x="153" y="290"/>
                      </a:lnTo>
                      <a:lnTo>
                        <a:pt x="189" y="308"/>
                      </a:lnTo>
                      <a:lnTo>
                        <a:pt x="235" y="324"/>
                      </a:lnTo>
                      <a:lnTo>
                        <a:pt x="270" y="332"/>
                      </a:lnTo>
                      <a:lnTo>
                        <a:pt x="312" y="338"/>
                      </a:lnTo>
                      <a:lnTo>
                        <a:pt x="351" y="338"/>
                      </a:lnTo>
                      <a:lnTo>
                        <a:pt x="393" y="333"/>
                      </a:lnTo>
                      <a:lnTo>
                        <a:pt x="436" y="321"/>
                      </a:lnTo>
                      <a:lnTo>
                        <a:pt x="475" y="302"/>
                      </a:lnTo>
                      <a:lnTo>
                        <a:pt x="498" y="286"/>
                      </a:lnTo>
                      <a:lnTo>
                        <a:pt x="526" y="262"/>
                      </a:lnTo>
                      <a:lnTo>
                        <a:pt x="541" y="243"/>
                      </a:lnTo>
                      <a:lnTo>
                        <a:pt x="550" y="226"/>
                      </a:lnTo>
                      <a:lnTo>
                        <a:pt x="550" y="208"/>
                      </a:lnTo>
                      <a:lnTo>
                        <a:pt x="544" y="187"/>
                      </a:lnTo>
                      <a:lnTo>
                        <a:pt x="532" y="170"/>
                      </a:lnTo>
                      <a:lnTo>
                        <a:pt x="523" y="135"/>
                      </a:lnTo>
                      <a:lnTo>
                        <a:pt x="519" y="116"/>
                      </a:lnTo>
                      <a:lnTo>
                        <a:pt x="267" y="132"/>
                      </a:lnTo>
                      <a:lnTo>
                        <a:pt x="234" y="126"/>
                      </a:lnTo>
                      <a:lnTo>
                        <a:pt x="193" y="113"/>
                      </a:lnTo>
                      <a:lnTo>
                        <a:pt x="162" y="97"/>
                      </a:lnTo>
                      <a:lnTo>
                        <a:pt x="129" y="77"/>
                      </a:lnTo>
                      <a:lnTo>
                        <a:pt x="97" y="48"/>
                      </a:lnTo>
                      <a:lnTo>
                        <a:pt x="78" y="24"/>
                      </a:lnTo>
                      <a:lnTo>
                        <a:pt x="60" y="0"/>
                      </a:lnTo>
                      <a:lnTo>
                        <a:pt x="16" y="53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2069" name="Freeform 21"/>
                <p:cNvSpPr>
                  <a:spLocks/>
                </p:cNvSpPr>
                <p:nvPr/>
              </p:nvSpPr>
              <p:spPr bwMode="auto">
                <a:xfrm>
                  <a:off x="134" y="119"/>
                  <a:ext cx="475" cy="552"/>
                </a:xfrm>
                <a:custGeom>
                  <a:avLst/>
                  <a:gdLst/>
                  <a:ahLst/>
                  <a:cxnLst>
                    <a:cxn ang="0">
                      <a:pos x="474" y="0"/>
                    </a:cxn>
                    <a:cxn ang="0">
                      <a:pos x="474" y="294"/>
                    </a:cxn>
                    <a:cxn ang="0">
                      <a:pos x="446" y="291"/>
                    </a:cxn>
                    <a:cxn ang="0">
                      <a:pos x="411" y="293"/>
                    </a:cxn>
                    <a:cxn ang="0">
                      <a:pos x="353" y="299"/>
                    </a:cxn>
                    <a:cxn ang="0">
                      <a:pos x="296" y="310"/>
                    </a:cxn>
                    <a:cxn ang="0">
                      <a:pos x="243" y="323"/>
                    </a:cxn>
                    <a:cxn ang="0">
                      <a:pos x="200" y="339"/>
                    </a:cxn>
                    <a:cxn ang="0">
                      <a:pos x="149" y="364"/>
                    </a:cxn>
                    <a:cxn ang="0">
                      <a:pos x="110" y="390"/>
                    </a:cxn>
                    <a:cxn ang="0">
                      <a:pos x="81" y="415"/>
                    </a:cxn>
                    <a:cxn ang="0">
                      <a:pos x="60" y="439"/>
                    </a:cxn>
                    <a:cxn ang="0">
                      <a:pos x="47" y="461"/>
                    </a:cxn>
                    <a:cxn ang="0">
                      <a:pos x="35" y="488"/>
                    </a:cxn>
                    <a:cxn ang="0">
                      <a:pos x="30" y="513"/>
                    </a:cxn>
                    <a:cxn ang="0">
                      <a:pos x="23" y="551"/>
                    </a:cxn>
                    <a:cxn ang="0">
                      <a:pos x="17" y="518"/>
                    </a:cxn>
                    <a:cxn ang="0">
                      <a:pos x="8" y="481"/>
                    </a:cxn>
                    <a:cxn ang="0">
                      <a:pos x="5" y="453"/>
                    </a:cxn>
                    <a:cxn ang="0">
                      <a:pos x="0" y="420"/>
                    </a:cxn>
                    <a:cxn ang="0">
                      <a:pos x="2" y="393"/>
                    </a:cxn>
                    <a:cxn ang="0">
                      <a:pos x="8" y="361"/>
                    </a:cxn>
                    <a:cxn ang="0">
                      <a:pos x="15" y="317"/>
                    </a:cxn>
                    <a:cxn ang="0">
                      <a:pos x="30" y="279"/>
                    </a:cxn>
                    <a:cxn ang="0">
                      <a:pos x="50" y="238"/>
                    </a:cxn>
                    <a:cxn ang="0">
                      <a:pos x="75" y="196"/>
                    </a:cxn>
                    <a:cxn ang="0">
                      <a:pos x="111" y="152"/>
                    </a:cxn>
                    <a:cxn ang="0">
                      <a:pos x="152" y="116"/>
                    </a:cxn>
                    <a:cxn ang="0">
                      <a:pos x="188" y="87"/>
                    </a:cxn>
                    <a:cxn ang="0">
                      <a:pos x="233" y="60"/>
                    </a:cxn>
                    <a:cxn ang="0">
                      <a:pos x="279" y="40"/>
                    </a:cxn>
                    <a:cxn ang="0">
                      <a:pos x="333" y="21"/>
                    </a:cxn>
                    <a:cxn ang="0">
                      <a:pos x="380" y="10"/>
                    </a:cxn>
                    <a:cxn ang="0">
                      <a:pos x="435" y="3"/>
                    </a:cxn>
                    <a:cxn ang="0">
                      <a:pos x="474" y="0"/>
                    </a:cxn>
                  </a:cxnLst>
                  <a:rect l="0" t="0" r="r" b="b"/>
                  <a:pathLst>
                    <a:path w="475" h="552">
                      <a:moveTo>
                        <a:pt x="474" y="0"/>
                      </a:moveTo>
                      <a:lnTo>
                        <a:pt x="474" y="294"/>
                      </a:lnTo>
                      <a:lnTo>
                        <a:pt x="446" y="291"/>
                      </a:lnTo>
                      <a:lnTo>
                        <a:pt x="411" y="293"/>
                      </a:lnTo>
                      <a:lnTo>
                        <a:pt x="353" y="299"/>
                      </a:lnTo>
                      <a:lnTo>
                        <a:pt x="296" y="310"/>
                      </a:lnTo>
                      <a:lnTo>
                        <a:pt x="243" y="323"/>
                      </a:lnTo>
                      <a:lnTo>
                        <a:pt x="200" y="339"/>
                      </a:lnTo>
                      <a:lnTo>
                        <a:pt x="149" y="364"/>
                      </a:lnTo>
                      <a:lnTo>
                        <a:pt x="110" y="390"/>
                      </a:lnTo>
                      <a:lnTo>
                        <a:pt x="81" y="415"/>
                      </a:lnTo>
                      <a:lnTo>
                        <a:pt x="60" y="439"/>
                      </a:lnTo>
                      <a:lnTo>
                        <a:pt x="47" y="461"/>
                      </a:lnTo>
                      <a:lnTo>
                        <a:pt x="35" y="488"/>
                      </a:lnTo>
                      <a:lnTo>
                        <a:pt x="30" y="513"/>
                      </a:lnTo>
                      <a:lnTo>
                        <a:pt x="23" y="551"/>
                      </a:lnTo>
                      <a:lnTo>
                        <a:pt x="17" y="518"/>
                      </a:lnTo>
                      <a:lnTo>
                        <a:pt x="8" y="481"/>
                      </a:lnTo>
                      <a:lnTo>
                        <a:pt x="5" y="453"/>
                      </a:lnTo>
                      <a:lnTo>
                        <a:pt x="0" y="420"/>
                      </a:lnTo>
                      <a:lnTo>
                        <a:pt x="2" y="393"/>
                      </a:lnTo>
                      <a:lnTo>
                        <a:pt x="8" y="361"/>
                      </a:lnTo>
                      <a:lnTo>
                        <a:pt x="15" y="317"/>
                      </a:lnTo>
                      <a:lnTo>
                        <a:pt x="30" y="279"/>
                      </a:lnTo>
                      <a:lnTo>
                        <a:pt x="50" y="238"/>
                      </a:lnTo>
                      <a:lnTo>
                        <a:pt x="75" y="196"/>
                      </a:lnTo>
                      <a:lnTo>
                        <a:pt x="111" y="152"/>
                      </a:lnTo>
                      <a:lnTo>
                        <a:pt x="152" y="116"/>
                      </a:lnTo>
                      <a:lnTo>
                        <a:pt x="188" y="87"/>
                      </a:lnTo>
                      <a:lnTo>
                        <a:pt x="233" y="60"/>
                      </a:lnTo>
                      <a:lnTo>
                        <a:pt x="279" y="40"/>
                      </a:lnTo>
                      <a:lnTo>
                        <a:pt x="333" y="21"/>
                      </a:lnTo>
                      <a:lnTo>
                        <a:pt x="380" y="10"/>
                      </a:lnTo>
                      <a:lnTo>
                        <a:pt x="435" y="3"/>
                      </a:lnTo>
                      <a:lnTo>
                        <a:pt x="474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2070" name="Freeform 22"/>
                <p:cNvSpPr>
                  <a:spLocks/>
                </p:cNvSpPr>
                <p:nvPr/>
              </p:nvSpPr>
              <p:spPr bwMode="auto">
                <a:xfrm>
                  <a:off x="422" y="687"/>
                  <a:ext cx="156" cy="117"/>
                </a:xfrm>
                <a:custGeom>
                  <a:avLst/>
                  <a:gdLst/>
                  <a:ahLst/>
                  <a:cxnLst>
                    <a:cxn ang="0">
                      <a:pos x="72" y="0"/>
                    </a:cxn>
                    <a:cxn ang="0">
                      <a:pos x="21" y="19"/>
                    </a:cxn>
                    <a:cxn ang="0">
                      <a:pos x="3" y="45"/>
                    </a:cxn>
                    <a:cxn ang="0">
                      <a:pos x="0" y="70"/>
                    </a:cxn>
                    <a:cxn ang="0">
                      <a:pos x="0" y="83"/>
                    </a:cxn>
                    <a:cxn ang="0">
                      <a:pos x="9" y="99"/>
                    </a:cxn>
                    <a:cxn ang="0">
                      <a:pos x="29" y="107"/>
                    </a:cxn>
                    <a:cxn ang="0">
                      <a:pos x="50" y="113"/>
                    </a:cxn>
                    <a:cxn ang="0">
                      <a:pos x="69" y="116"/>
                    </a:cxn>
                    <a:cxn ang="0">
                      <a:pos x="86" y="116"/>
                    </a:cxn>
                    <a:cxn ang="0">
                      <a:pos x="114" y="111"/>
                    </a:cxn>
                    <a:cxn ang="0">
                      <a:pos x="134" y="106"/>
                    </a:cxn>
                    <a:cxn ang="0">
                      <a:pos x="146" y="98"/>
                    </a:cxn>
                    <a:cxn ang="0">
                      <a:pos x="153" y="89"/>
                    </a:cxn>
                    <a:cxn ang="0">
                      <a:pos x="155" y="78"/>
                    </a:cxn>
                    <a:cxn ang="0">
                      <a:pos x="153" y="60"/>
                    </a:cxn>
                    <a:cxn ang="0">
                      <a:pos x="146" y="11"/>
                    </a:cxn>
                    <a:cxn ang="0">
                      <a:pos x="72" y="0"/>
                    </a:cxn>
                  </a:cxnLst>
                  <a:rect l="0" t="0" r="r" b="b"/>
                  <a:pathLst>
                    <a:path w="156" h="117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2071" name="Freeform 23"/>
                <p:cNvSpPr>
                  <a:spLocks/>
                </p:cNvSpPr>
                <p:nvPr/>
              </p:nvSpPr>
              <p:spPr bwMode="auto">
                <a:xfrm>
                  <a:off x="494" y="700"/>
                  <a:ext cx="88" cy="74"/>
                </a:xfrm>
                <a:custGeom>
                  <a:avLst/>
                  <a:gdLst/>
                  <a:ahLst/>
                  <a:cxnLst>
                    <a:cxn ang="0">
                      <a:pos x="87" y="67"/>
                    </a:cxn>
                    <a:cxn ang="0">
                      <a:pos x="76" y="0"/>
                    </a:cxn>
                    <a:cxn ang="0">
                      <a:pos x="33" y="5"/>
                    </a:cxn>
                    <a:cxn ang="0">
                      <a:pos x="0" y="8"/>
                    </a:cxn>
                    <a:cxn ang="0">
                      <a:pos x="9" y="73"/>
                    </a:cxn>
                    <a:cxn ang="0">
                      <a:pos x="12" y="57"/>
                    </a:cxn>
                    <a:cxn ang="0">
                      <a:pos x="22" y="47"/>
                    </a:cxn>
                    <a:cxn ang="0">
                      <a:pos x="40" y="43"/>
                    </a:cxn>
                    <a:cxn ang="0">
                      <a:pos x="60" y="44"/>
                    </a:cxn>
                    <a:cxn ang="0">
                      <a:pos x="76" y="51"/>
                    </a:cxn>
                    <a:cxn ang="0">
                      <a:pos x="87" y="67"/>
                    </a:cxn>
                  </a:cxnLst>
                  <a:rect l="0" t="0" r="r" b="b"/>
                  <a:pathLst>
                    <a:path w="88" h="74">
                      <a:moveTo>
                        <a:pt x="87" y="67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8"/>
                      </a:lnTo>
                      <a:lnTo>
                        <a:pt x="9" y="73"/>
                      </a:lnTo>
                      <a:lnTo>
                        <a:pt x="12" y="57"/>
                      </a:lnTo>
                      <a:lnTo>
                        <a:pt x="22" y="47"/>
                      </a:lnTo>
                      <a:lnTo>
                        <a:pt x="40" y="43"/>
                      </a:lnTo>
                      <a:lnTo>
                        <a:pt x="60" y="44"/>
                      </a:lnTo>
                      <a:lnTo>
                        <a:pt x="76" y="51"/>
                      </a:lnTo>
                      <a:lnTo>
                        <a:pt x="87" y="67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2072" name="Freeform 24"/>
                <p:cNvSpPr>
                  <a:spLocks/>
                </p:cNvSpPr>
                <p:nvPr/>
              </p:nvSpPr>
              <p:spPr bwMode="auto">
                <a:xfrm>
                  <a:off x="386" y="479"/>
                  <a:ext cx="319" cy="286"/>
                </a:xfrm>
                <a:custGeom>
                  <a:avLst/>
                  <a:gdLst/>
                  <a:ahLst/>
                  <a:cxnLst>
                    <a:cxn ang="0">
                      <a:pos x="317" y="275"/>
                    </a:cxn>
                    <a:cxn ang="0">
                      <a:pos x="315" y="254"/>
                    </a:cxn>
                    <a:cxn ang="0">
                      <a:pos x="306" y="235"/>
                    </a:cxn>
                    <a:cxn ang="0">
                      <a:pos x="299" y="219"/>
                    </a:cxn>
                    <a:cxn ang="0">
                      <a:pos x="294" y="194"/>
                    </a:cxn>
                    <a:cxn ang="0">
                      <a:pos x="288" y="161"/>
                    </a:cxn>
                    <a:cxn ang="0">
                      <a:pos x="284" y="126"/>
                    </a:cxn>
                    <a:cxn ang="0">
                      <a:pos x="281" y="94"/>
                    </a:cxn>
                    <a:cxn ang="0">
                      <a:pos x="279" y="67"/>
                    </a:cxn>
                    <a:cxn ang="0">
                      <a:pos x="278" y="43"/>
                    </a:cxn>
                    <a:cxn ang="0">
                      <a:pos x="270" y="29"/>
                    </a:cxn>
                    <a:cxn ang="0">
                      <a:pos x="255" y="16"/>
                    </a:cxn>
                    <a:cxn ang="0">
                      <a:pos x="240" y="9"/>
                    </a:cxn>
                    <a:cxn ang="0">
                      <a:pos x="216" y="2"/>
                    </a:cxn>
                    <a:cxn ang="0">
                      <a:pos x="189" y="0"/>
                    </a:cxn>
                    <a:cxn ang="0">
                      <a:pos x="147" y="0"/>
                    </a:cxn>
                    <a:cxn ang="0">
                      <a:pos x="110" y="2"/>
                    </a:cxn>
                    <a:cxn ang="0">
                      <a:pos x="74" y="9"/>
                    </a:cxn>
                    <a:cxn ang="0">
                      <a:pos x="41" y="21"/>
                    </a:cxn>
                    <a:cxn ang="0">
                      <a:pos x="20" y="35"/>
                    </a:cxn>
                    <a:cxn ang="0">
                      <a:pos x="8" y="47"/>
                    </a:cxn>
                    <a:cxn ang="0">
                      <a:pos x="0" y="61"/>
                    </a:cxn>
                    <a:cxn ang="0">
                      <a:pos x="2" y="75"/>
                    </a:cxn>
                    <a:cxn ang="0">
                      <a:pos x="5" y="89"/>
                    </a:cxn>
                    <a:cxn ang="0">
                      <a:pos x="15" y="104"/>
                    </a:cxn>
                    <a:cxn ang="0">
                      <a:pos x="23" y="123"/>
                    </a:cxn>
                    <a:cxn ang="0">
                      <a:pos x="27" y="149"/>
                    </a:cxn>
                    <a:cxn ang="0">
                      <a:pos x="30" y="176"/>
                    </a:cxn>
                    <a:cxn ang="0">
                      <a:pos x="35" y="200"/>
                    </a:cxn>
                    <a:cxn ang="0">
                      <a:pos x="36" y="235"/>
                    </a:cxn>
                    <a:cxn ang="0">
                      <a:pos x="38" y="265"/>
                    </a:cxn>
                    <a:cxn ang="0">
                      <a:pos x="38" y="285"/>
                    </a:cxn>
                    <a:cxn ang="0">
                      <a:pos x="48" y="260"/>
                    </a:cxn>
                    <a:cxn ang="0">
                      <a:pos x="68" y="248"/>
                    </a:cxn>
                    <a:cxn ang="0">
                      <a:pos x="86" y="241"/>
                    </a:cxn>
                    <a:cxn ang="0">
                      <a:pos x="108" y="236"/>
                    </a:cxn>
                    <a:cxn ang="0">
                      <a:pos x="143" y="229"/>
                    </a:cxn>
                    <a:cxn ang="0">
                      <a:pos x="177" y="228"/>
                    </a:cxn>
                    <a:cxn ang="0">
                      <a:pos x="197" y="228"/>
                    </a:cxn>
                    <a:cxn ang="0">
                      <a:pos x="228" y="230"/>
                    </a:cxn>
                    <a:cxn ang="0">
                      <a:pos x="264" y="237"/>
                    </a:cxn>
                    <a:cxn ang="0">
                      <a:pos x="287" y="246"/>
                    </a:cxn>
                    <a:cxn ang="0">
                      <a:pos x="302" y="255"/>
                    </a:cxn>
                    <a:cxn ang="0">
                      <a:pos x="318" y="268"/>
                    </a:cxn>
                  </a:cxnLst>
                  <a:rect l="0" t="0" r="r" b="b"/>
                  <a:pathLst>
                    <a:path w="319" h="286">
                      <a:moveTo>
                        <a:pt x="317" y="275"/>
                      </a:moveTo>
                      <a:lnTo>
                        <a:pt x="315" y="254"/>
                      </a:lnTo>
                      <a:lnTo>
                        <a:pt x="306" y="235"/>
                      </a:lnTo>
                      <a:lnTo>
                        <a:pt x="299" y="219"/>
                      </a:lnTo>
                      <a:lnTo>
                        <a:pt x="294" y="194"/>
                      </a:lnTo>
                      <a:lnTo>
                        <a:pt x="288" y="161"/>
                      </a:lnTo>
                      <a:lnTo>
                        <a:pt x="284" y="126"/>
                      </a:lnTo>
                      <a:lnTo>
                        <a:pt x="281" y="94"/>
                      </a:lnTo>
                      <a:lnTo>
                        <a:pt x="279" y="67"/>
                      </a:lnTo>
                      <a:lnTo>
                        <a:pt x="278" y="43"/>
                      </a:lnTo>
                      <a:lnTo>
                        <a:pt x="270" y="29"/>
                      </a:lnTo>
                      <a:lnTo>
                        <a:pt x="255" y="16"/>
                      </a:lnTo>
                      <a:lnTo>
                        <a:pt x="240" y="9"/>
                      </a:lnTo>
                      <a:lnTo>
                        <a:pt x="216" y="2"/>
                      </a:lnTo>
                      <a:lnTo>
                        <a:pt x="189" y="0"/>
                      </a:lnTo>
                      <a:lnTo>
                        <a:pt x="147" y="0"/>
                      </a:lnTo>
                      <a:lnTo>
                        <a:pt x="110" y="2"/>
                      </a:lnTo>
                      <a:lnTo>
                        <a:pt x="74" y="9"/>
                      </a:lnTo>
                      <a:lnTo>
                        <a:pt x="41" y="21"/>
                      </a:lnTo>
                      <a:lnTo>
                        <a:pt x="20" y="35"/>
                      </a:lnTo>
                      <a:lnTo>
                        <a:pt x="8" y="47"/>
                      </a:lnTo>
                      <a:lnTo>
                        <a:pt x="0" y="61"/>
                      </a:lnTo>
                      <a:lnTo>
                        <a:pt x="2" y="75"/>
                      </a:lnTo>
                      <a:lnTo>
                        <a:pt x="5" y="89"/>
                      </a:lnTo>
                      <a:lnTo>
                        <a:pt x="15" y="104"/>
                      </a:lnTo>
                      <a:lnTo>
                        <a:pt x="23" y="123"/>
                      </a:lnTo>
                      <a:lnTo>
                        <a:pt x="27" y="149"/>
                      </a:lnTo>
                      <a:lnTo>
                        <a:pt x="30" y="176"/>
                      </a:lnTo>
                      <a:lnTo>
                        <a:pt x="35" y="200"/>
                      </a:lnTo>
                      <a:lnTo>
                        <a:pt x="36" y="235"/>
                      </a:lnTo>
                      <a:lnTo>
                        <a:pt x="38" y="265"/>
                      </a:lnTo>
                      <a:lnTo>
                        <a:pt x="38" y="285"/>
                      </a:lnTo>
                      <a:lnTo>
                        <a:pt x="48" y="260"/>
                      </a:lnTo>
                      <a:lnTo>
                        <a:pt x="68" y="248"/>
                      </a:lnTo>
                      <a:lnTo>
                        <a:pt x="86" y="241"/>
                      </a:lnTo>
                      <a:lnTo>
                        <a:pt x="108" y="236"/>
                      </a:lnTo>
                      <a:lnTo>
                        <a:pt x="143" y="229"/>
                      </a:lnTo>
                      <a:lnTo>
                        <a:pt x="177" y="228"/>
                      </a:lnTo>
                      <a:lnTo>
                        <a:pt x="197" y="228"/>
                      </a:lnTo>
                      <a:lnTo>
                        <a:pt x="228" y="230"/>
                      </a:lnTo>
                      <a:lnTo>
                        <a:pt x="264" y="237"/>
                      </a:lnTo>
                      <a:lnTo>
                        <a:pt x="287" y="246"/>
                      </a:lnTo>
                      <a:lnTo>
                        <a:pt x="302" y="255"/>
                      </a:lnTo>
                      <a:lnTo>
                        <a:pt x="318" y="268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2073" name="Freeform 25"/>
                <p:cNvSpPr>
                  <a:spLocks/>
                </p:cNvSpPr>
                <p:nvPr/>
              </p:nvSpPr>
              <p:spPr bwMode="auto">
                <a:xfrm>
                  <a:off x="5101" y="537"/>
                  <a:ext cx="551" cy="335"/>
                </a:xfrm>
                <a:custGeom>
                  <a:avLst/>
                  <a:gdLst/>
                  <a:ahLst/>
                  <a:cxnLst>
                    <a:cxn ang="0">
                      <a:pos x="534" y="48"/>
                    </a:cxn>
                    <a:cxn ang="0">
                      <a:pos x="550" y="117"/>
                    </a:cxn>
                    <a:cxn ang="0">
                      <a:pos x="540" y="142"/>
                    </a:cxn>
                    <a:cxn ang="0">
                      <a:pos x="517" y="179"/>
                    </a:cxn>
                    <a:cxn ang="0">
                      <a:pos x="493" y="212"/>
                    </a:cxn>
                    <a:cxn ang="0">
                      <a:pos x="465" y="239"/>
                    </a:cxn>
                    <a:cxn ang="0">
                      <a:pos x="430" y="267"/>
                    </a:cxn>
                    <a:cxn ang="0">
                      <a:pos x="397" y="286"/>
                    </a:cxn>
                    <a:cxn ang="0">
                      <a:pos x="361" y="304"/>
                    </a:cxn>
                    <a:cxn ang="0">
                      <a:pos x="315" y="320"/>
                    </a:cxn>
                    <a:cxn ang="0">
                      <a:pos x="280" y="328"/>
                    </a:cxn>
                    <a:cxn ang="0">
                      <a:pos x="238" y="334"/>
                    </a:cxn>
                    <a:cxn ang="0">
                      <a:pos x="199" y="334"/>
                    </a:cxn>
                    <a:cxn ang="0">
                      <a:pos x="157" y="329"/>
                    </a:cxn>
                    <a:cxn ang="0">
                      <a:pos x="114" y="317"/>
                    </a:cxn>
                    <a:cxn ang="0">
                      <a:pos x="75" y="298"/>
                    </a:cxn>
                    <a:cxn ang="0">
                      <a:pos x="52" y="282"/>
                    </a:cxn>
                    <a:cxn ang="0">
                      <a:pos x="24" y="258"/>
                    </a:cxn>
                    <a:cxn ang="0">
                      <a:pos x="9" y="238"/>
                    </a:cxn>
                    <a:cxn ang="0">
                      <a:pos x="0" y="222"/>
                    </a:cxn>
                    <a:cxn ang="0">
                      <a:pos x="0" y="204"/>
                    </a:cxn>
                    <a:cxn ang="0">
                      <a:pos x="6" y="182"/>
                    </a:cxn>
                    <a:cxn ang="0">
                      <a:pos x="18" y="166"/>
                    </a:cxn>
                    <a:cxn ang="0">
                      <a:pos x="27" y="131"/>
                    </a:cxn>
                    <a:cxn ang="0">
                      <a:pos x="31" y="112"/>
                    </a:cxn>
                    <a:cxn ang="0">
                      <a:pos x="283" y="128"/>
                    </a:cxn>
                    <a:cxn ang="0">
                      <a:pos x="316" y="122"/>
                    </a:cxn>
                    <a:cxn ang="0">
                      <a:pos x="357" y="109"/>
                    </a:cxn>
                    <a:cxn ang="0">
                      <a:pos x="388" y="93"/>
                    </a:cxn>
                    <a:cxn ang="0">
                      <a:pos x="421" y="73"/>
                    </a:cxn>
                    <a:cxn ang="0">
                      <a:pos x="453" y="44"/>
                    </a:cxn>
                    <a:cxn ang="0">
                      <a:pos x="472" y="19"/>
                    </a:cxn>
                    <a:cxn ang="0">
                      <a:pos x="486" y="0"/>
                    </a:cxn>
                    <a:cxn ang="0">
                      <a:pos x="534" y="48"/>
                    </a:cxn>
                  </a:cxnLst>
                  <a:rect l="0" t="0" r="r" b="b"/>
                  <a:pathLst>
                    <a:path w="551" h="335">
                      <a:moveTo>
                        <a:pt x="534" y="48"/>
                      </a:moveTo>
                      <a:lnTo>
                        <a:pt x="550" y="117"/>
                      </a:lnTo>
                      <a:lnTo>
                        <a:pt x="540" y="142"/>
                      </a:lnTo>
                      <a:lnTo>
                        <a:pt x="517" y="179"/>
                      </a:lnTo>
                      <a:lnTo>
                        <a:pt x="493" y="212"/>
                      </a:lnTo>
                      <a:lnTo>
                        <a:pt x="465" y="239"/>
                      </a:lnTo>
                      <a:lnTo>
                        <a:pt x="430" y="267"/>
                      </a:lnTo>
                      <a:lnTo>
                        <a:pt x="397" y="286"/>
                      </a:lnTo>
                      <a:lnTo>
                        <a:pt x="361" y="304"/>
                      </a:lnTo>
                      <a:lnTo>
                        <a:pt x="315" y="320"/>
                      </a:lnTo>
                      <a:lnTo>
                        <a:pt x="280" y="328"/>
                      </a:lnTo>
                      <a:lnTo>
                        <a:pt x="238" y="334"/>
                      </a:lnTo>
                      <a:lnTo>
                        <a:pt x="199" y="334"/>
                      </a:lnTo>
                      <a:lnTo>
                        <a:pt x="157" y="329"/>
                      </a:lnTo>
                      <a:lnTo>
                        <a:pt x="114" y="317"/>
                      </a:lnTo>
                      <a:lnTo>
                        <a:pt x="75" y="298"/>
                      </a:lnTo>
                      <a:lnTo>
                        <a:pt x="52" y="282"/>
                      </a:lnTo>
                      <a:lnTo>
                        <a:pt x="24" y="258"/>
                      </a:lnTo>
                      <a:lnTo>
                        <a:pt x="9" y="238"/>
                      </a:lnTo>
                      <a:lnTo>
                        <a:pt x="0" y="222"/>
                      </a:lnTo>
                      <a:lnTo>
                        <a:pt x="0" y="204"/>
                      </a:lnTo>
                      <a:lnTo>
                        <a:pt x="6" y="182"/>
                      </a:lnTo>
                      <a:lnTo>
                        <a:pt x="18" y="166"/>
                      </a:lnTo>
                      <a:lnTo>
                        <a:pt x="27" y="131"/>
                      </a:lnTo>
                      <a:lnTo>
                        <a:pt x="31" y="112"/>
                      </a:lnTo>
                      <a:lnTo>
                        <a:pt x="283" y="128"/>
                      </a:lnTo>
                      <a:lnTo>
                        <a:pt x="316" y="122"/>
                      </a:lnTo>
                      <a:lnTo>
                        <a:pt x="357" y="109"/>
                      </a:lnTo>
                      <a:lnTo>
                        <a:pt x="388" y="93"/>
                      </a:lnTo>
                      <a:lnTo>
                        <a:pt x="421" y="73"/>
                      </a:lnTo>
                      <a:lnTo>
                        <a:pt x="453" y="44"/>
                      </a:lnTo>
                      <a:lnTo>
                        <a:pt x="472" y="19"/>
                      </a:lnTo>
                      <a:lnTo>
                        <a:pt x="486" y="0"/>
                      </a:lnTo>
                      <a:lnTo>
                        <a:pt x="534" y="48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2074" name="Freeform 26"/>
                <p:cNvSpPr>
                  <a:spLocks/>
                </p:cNvSpPr>
                <p:nvPr/>
              </p:nvSpPr>
              <p:spPr bwMode="auto">
                <a:xfrm>
                  <a:off x="5197" y="119"/>
                  <a:ext cx="475" cy="55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94"/>
                    </a:cxn>
                    <a:cxn ang="0">
                      <a:pos x="28" y="291"/>
                    </a:cxn>
                    <a:cxn ang="0">
                      <a:pos x="63" y="293"/>
                    </a:cxn>
                    <a:cxn ang="0">
                      <a:pos x="121" y="299"/>
                    </a:cxn>
                    <a:cxn ang="0">
                      <a:pos x="178" y="310"/>
                    </a:cxn>
                    <a:cxn ang="0">
                      <a:pos x="231" y="323"/>
                    </a:cxn>
                    <a:cxn ang="0">
                      <a:pos x="274" y="339"/>
                    </a:cxn>
                    <a:cxn ang="0">
                      <a:pos x="325" y="364"/>
                    </a:cxn>
                    <a:cxn ang="0">
                      <a:pos x="364" y="390"/>
                    </a:cxn>
                    <a:cxn ang="0">
                      <a:pos x="393" y="415"/>
                    </a:cxn>
                    <a:cxn ang="0">
                      <a:pos x="414" y="439"/>
                    </a:cxn>
                    <a:cxn ang="0">
                      <a:pos x="427" y="461"/>
                    </a:cxn>
                    <a:cxn ang="0">
                      <a:pos x="439" y="488"/>
                    </a:cxn>
                    <a:cxn ang="0">
                      <a:pos x="444" y="513"/>
                    </a:cxn>
                    <a:cxn ang="0">
                      <a:pos x="451" y="551"/>
                    </a:cxn>
                    <a:cxn ang="0">
                      <a:pos x="457" y="518"/>
                    </a:cxn>
                    <a:cxn ang="0">
                      <a:pos x="466" y="481"/>
                    </a:cxn>
                    <a:cxn ang="0">
                      <a:pos x="469" y="453"/>
                    </a:cxn>
                    <a:cxn ang="0">
                      <a:pos x="474" y="420"/>
                    </a:cxn>
                    <a:cxn ang="0">
                      <a:pos x="472" y="393"/>
                    </a:cxn>
                    <a:cxn ang="0">
                      <a:pos x="466" y="361"/>
                    </a:cxn>
                    <a:cxn ang="0">
                      <a:pos x="459" y="317"/>
                    </a:cxn>
                    <a:cxn ang="0">
                      <a:pos x="444" y="279"/>
                    </a:cxn>
                    <a:cxn ang="0">
                      <a:pos x="424" y="238"/>
                    </a:cxn>
                    <a:cxn ang="0">
                      <a:pos x="399" y="196"/>
                    </a:cxn>
                    <a:cxn ang="0">
                      <a:pos x="363" y="152"/>
                    </a:cxn>
                    <a:cxn ang="0">
                      <a:pos x="322" y="116"/>
                    </a:cxn>
                    <a:cxn ang="0">
                      <a:pos x="286" y="87"/>
                    </a:cxn>
                    <a:cxn ang="0">
                      <a:pos x="241" y="60"/>
                    </a:cxn>
                    <a:cxn ang="0">
                      <a:pos x="195" y="40"/>
                    </a:cxn>
                    <a:cxn ang="0">
                      <a:pos x="141" y="21"/>
                    </a:cxn>
                    <a:cxn ang="0">
                      <a:pos x="94" y="10"/>
                    </a:cxn>
                    <a:cxn ang="0">
                      <a:pos x="39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75" h="552">
                      <a:moveTo>
                        <a:pt x="0" y="0"/>
                      </a:moveTo>
                      <a:lnTo>
                        <a:pt x="0" y="294"/>
                      </a:lnTo>
                      <a:lnTo>
                        <a:pt x="28" y="291"/>
                      </a:lnTo>
                      <a:lnTo>
                        <a:pt x="63" y="293"/>
                      </a:lnTo>
                      <a:lnTo>
                        <a:pt x="121" y="299"/>
                      </a:lnTo>
                      <a:lnTo>
                        <a:pt x="178" y="310"/>
                      </a:lnTo>
                      <a:lnTo>
                        <a:pt x="231" y="323"/>
                      </a:lnTo>
                      <a:lnTo>
                        <a:pt x="274" y="339"/>
                      </a:lnTo>
                      <a:lnTo>
                        <a:pt x="325" y="364"/>
                      </a:lnTo>
                      <a:lnTo>
                        <a:pt x="364" y="390"/>
                      </a:lnTo>
                      <a:lnTo>
                        <a:pt x="393" y="415"/>
                      </a:lnTo>
                      <a:lnTo>
                        <a:pt x="414" y="439"/>
                      </a:lnTo>
                      <a:lnTo>
                        <a:pt x="427" y="461"/>
                      </a:lnTo>
                      <a:lnTo>
                        <a:pt x="439" y="488"/>
                      </a:lnTo>
                      <a:lnTo>
                        <a:pt x="444" y="513"/>
                      </a:lnTo>
                      <a:lnTo>
                        <a:pt x="451" y="551"/>
                      </a:lnTo>
                      <a:lnTo>
                        <a:pt x="457" y="518"/>
                      </a:lnTo>
                      <a:lnTo>
                        <a:pt x="466" y="481"/>
                      </a:lnTo>
                      <a:lnTo>
                        <a:pt x="469" y="453"/>
                      </a:lnTo>
                      <a:lnTo>
                        <a:pt x="474" y="420"/>
                      </a:lnTo>
                      <a:lnTo>
                        <a:pt x="472" y="393"/>
                      </a:lnTo>
                      <a:lnTo>
                        <a:pt x="466" y="361"/>
                      </a:lnTo>
                      <a:lnTo>
                        <a:pt x="459" y="317"/>
                      </a:lnTo>
                      <a:lnTo>
                        <a:pt x="444" y="279"/>
                      </a:lnTo>
                      <a:lnTo>
                        <a:pt x="424" y="238"/>
                      </a:lnTo>
                      <a:lnTo>
                        <a:pt x="399" y="196"/>
                      </a:lnTo>
                      <a:lnTo>
                        <a:pt x="363" y="152"/>
                      </a:lnTo>
                      <a:lnTo>
                        <a:pt x="322" y="116"/>
                      </a:lnTo>
                      <a:lnTo>
                        <a:pt x="286" y="87"/>
                      </a:lnTo>
                      <a:lnTo>
                        <a:pt x="241" y="60"/>
                      </a:lnTo>
                      <a:lnTo>
                        <a:pt x="195" y="40"/>
                      </a:lnTo>
                      <a:lnTo>
                        <a:pt x="141" y="21"/>
                      </a:lnTo>
                      <a:lnTo>
                        <a:pt x="94" y="10"/>
                      </a:lnTo>
                      <a:lnTo>
                        <a:pt x="39" y="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2075" name="Freeform 27"/>
                <p:cNvSpPr>
                  <a:spLocks/>
                </p:cNvSpPr>
                <p:nvPr/>
              </p:nvSpPr>
              <p:spPr bwMode="auto">
                <a:xfrm>
                  <a:off x="5228" y="687"/>
                  <a:ext cx="156" cy="117"/>
                </a:xfrm>
                <a:custGeom>
                  <a:avLst/>
                  <a:gdLst/>
                  <a:ahLst/>
                  <a:cxnLst>
                    <a:cxn ang="0">
                      <a:pos x="83" y="0"/>
                    </a:cxn>
                    <a:cxn ang="0">
                      <a:pos x="134" y="19"/>
                    </a:cxn>
                    <a:cxn ang="0">
                      <a:pos x="152" y="45"/>
                    </a:cxn>
                    <a:cxn ang="0">
                      <a:pos x="155" y="70"/>
                    </a:cxn>
                    <a:cxn ang="0">
                      <a:pos x="155" y="83"/>
                    </a:cxn>
                    <a:cxn ang="0">
                      <a:pos x="146" y="99"/>
                    </a:cxn>
                    <a:cxn ang="0">
                      <a:pos x="126" y="107"/>
                    </a:cxn>
                    <a:cxn ang="0">
                      <a:pos x="105" y="113"/>
                    </a:cxn>
                    <a:cxn ang="0">
                      <a:pos x="86" y="116"/>
                    </a:cxn>
                    <a:cxn ang="0">
                      <a:pos x="69" y="116"/>
                    </a:cxn>
                    <a:cxn ang="0">
                      <a:pos x="41" y="111"/>
                    </a:cxn>
                    <a:cxn ang="0">
                      <a:pos x="21" y="106"/>
                    </a:cxn>
                    <a:cxn ang="0">
                      <a:pos x="9" y="98"/>
                    </a:cxn>
                    <a:cxn ang="0">
                      <a:pos x="2" y="89"/>
                    </a:cxn>
                    <a:cxn ang="0">
                      <a:pos x="0" y="78"/>
                    </a:cxn>
                    <a:cxn ang="0">
                      <a:pos x="2" y="60"/>
                    </a:cxn>
                    <a:cxn ang="0">
                      <a:pos x="9" y="11"/>
                    </a:cxn>
                    <a:cxn ang="0">
                      <a:pos x="83" y="0"/>
                    </a:cxn>
                  </a:cxnLst>
                  <a:rect l="0" t="0" r="r" b="b"/>
                  <a:pathLst>
                    <a:path w="156" h="117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2076" name="Freeform 28"/>
                <p:cNvSpPr>
                  <a:spLocks/>
                </p:cNvSpPr>
                <p:nvPr/>
              </p:nvSpPr>
              <p:spPr bwMode="auto">
                <a:xfrm>
                  <a:off x="5224" y="699"/>
                  <a:ext cx="88" cy="75"/>
                </a:xfrm>
                <a:custGeom>
                  <a:avLst/>
                  <a:gdLst/>
                  <a:ahLst/>
                  <a:cxnLst>
                    <a:cxn ang="0">
                      <a:pos x="0" y="69"/>
                    </a:cxn>
                    <a:cxn ang="0">
                      <a:pos x="11" y="0"/>
                    </a:cxn>
                    <a:cxn ang="0">
                      <a:pos x="54" y="5"/>
                    </a:cxn>
                    <a:cxn ang="0">
                      <a:pos x="87" y="9"/>
                    </a:cxn>
                    <a:cxn ang="0">
                      <a:pos x="78" y="74"/>
                    </a:cxn>
                    <a:cxn ang="0">
                      <a:pos x="75" y="59"/>
                    </a:cxn>
                    <a:cxn ang="0">
                      <a:pos x="65" y="48"/>
                    </a:cxn>
                    <a:cxn ang="0">
                      <a:pos x="47" y="44"/>
                    </a:cxn>
                    <a:cxn ang="0">
                      <a:pos x="27" y="45"/>
                    </a:cxn>
                    <a:cxn ang="0">
                      <a:pos x="11" y="52"/>
                    </a:cxn>
                    <a:cxn ang="0">
                      <a:pos x="0" y="69"/>
                    </a:cxn>
                  </a:cxnLst>
                  <a:rect l="0" t="0" r="r" b="b"/>
                  <a:pathLst>
                    <a:path w="88" h="75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2077" name="Freeform 29"/>
                <p:cNvSpPr>
                  <a:spLocks/>
                </p:cNvSpPr>
                <p:nvPr/>
              </p:nvSpPr>
              <p:spPr bwMode="auto">
                <a:xfrm>
                  <a:off x="5101" y="479"/>
                  <a:ext cx="319" cy="286"/>
                </a:xfrm>
                <a:custGeom>
                  <a:avLst/>
                  <a:gdLst/>
                  <a:ahLst/>
                  <a:cxnLst>
                    <a:cxn ang="0">
                      <a:pos x="1" y="275"/>
                    </a:cxn>
                    <a:cxn ang="0">
                      <a:pos x="3" y="254"/>
                    </a:cxn>
                    <a:cxn ang="0">
                      <a:pos x="12" y="235"/>
                    </a:cxn>
                    <a:cxn ang="0">
                      <a:pos x="19" y="219"/>
                    </a:cxn>
                    <a:cxn ang="0">
                      <a:pos x="24" y="194"/>
                    </a:cxn>
                    <a:cxn ang="0">
                      <a:pos x="30" y="161"/>
                    </a:cxn>
                    <a:cxn ang="0">
                      <a:pos x="34" y="126"/>
                    </a:cxn>
                    <a:cxn ang="0">
                      <a:pos x="37" y="94"/>
                    </a:cxn>
                    <a:cxn ang="0">
                      <a:pos x="39" y="67"/>
                    </a:cxn>
                    <a:cxn ang="0">
                      <a:pos x="40" y="43"/>
                    </a:cxn>
                    <a:cxn ang="0">
                      <a:pos x="48" y="29"/>
                    </a:cxn>
                    <a:cxn ang="0">
                      <a:pos x="63" y="16"/>
                    </a:cxn>
                    <a:cxn ang="0">
                      <a:pos x="78" y="9"/>
                    </a:cxn>
                    <a:cxn ang="0">
                      <a:pos x="102" y="2"/>
                    </a:cxn>
                    <a:cxn ang="0">
                      <a:pos x="129" y="0"/>
                    </a:cxn>
                    <a:cxn ang="0">
                      <a:pos x="171" y="0"/>
                    </a:cxn>
                    <a:cxn ang="0">
                      <a:pos x="208" y="2"/>
                    </a:cxn>
                    <a:cxn ang="0">
                      <a:pos x="244" y="9"/>
                    </a:cxn>
                    <a:cxn ang="0">
                      <a:pos x="277" y="21"/>
                    </a:cxn>
                    <a:cxn ang="0">
                      <a:pos x="298" y="35"/>
                    </a:cxn>
                    <a:cxn ang="0">
                      <a:pos x="310" y="47"/>
                    </a:cxn>
                    <a:cxn ang="0">
                      <a:pos x="318" y="61"/>
                    </a:cxn>
                    <a:cxn ang="0">
                      <a:pos x="316" y="75"/>
                    </a:cxn>
                    <a:cxn ang="0">
                      <a:pos x="313" y="89"/>
                    </a:cxn>
                    <a:cxn ang="0">
                      <a:pos x="303" y="104"/>
                    </a:cxn>
                    <a:cxn ang="0">
                      <a:pos x="295" y="123"/>
                    </a:cxn>
                    <a:cxn ang="0">
                      <a:pos x="291" y="149"/>
                    </a:cxn>
                    <a:cxn ang="0">
                      <a:pos x="288" y="176"/>
                    </a:cxn>
                    <a:cxn ang="0">
                      <a:pos x="283" y="200"/>
                    </a:cxn>
                    <a:cxn ang="0">
                      <a:pos x="282" y="235"/>
                    </a:cxn>
                    <a:cxn ang="0">
                      <a:pos x="280" y="265"/>
                    </a:cxn>
                    <a:cxn ang="0">
                      <a:pos x="280" y="285"/>
                    </a:cxn>
                    <a:cxn ang="0">
                      <a:pos x="270" y="260"/>
                    </a:cxn>
                    <a:cxn ang="0">
                      <a:pos x="250" y="248"/>
                    </a:cxn>
                    <a:cxn ang="0">
                      <a:pos x="232" y="241"/>
                    </a:cxn>
                    <a:cxn ang="0">
                      <a:pos x="210" y="236"/>
                    </a:cxn>
                    <a:cxn ang="0">
                      <a:pos x="175" y="229"/>
                    </a:cxn>
                    <a:cxn ang="0">
                      <a:pos x="141" y="228"/>
                    </a:cxn>
                    <a:cxn ang="0">
                      <a:pos x="121" y="228"/>
                    </a:cxn>
                    <a:cxn ang="0">
                      <a:pos x="90" y="230"/>
                    </a:cxn>
                    <a:cxn ang="0">
                      <a:pos x="54" y="237"/>
                    </a:cxn>
                    <a:cxn ang="0">
                      <a:pos x="31" y="246"/>
                    </a:cxn>
                    <a:cxn ang="0">
                      <a:pos x="16" y="255"/>
                    </a:cxn>
                    <a:cxn ang="0">
                      <a:pos x="0" y="268"/>
                    </a:cxn>
                  </a:cxnLst>
                  <a:rect l="0" t="0" r="r" b="b"/>
                  <a:pathLst>
                    <a:path w="319" h="286">
                      <a:moveTo>
                        <a:pt x="1" y="275"/>
                      </a:moveTo>
                      <a:lnTo>
                        <a:pt x="3" y="254"/>
                      </a:lnTo>
                      <a:lnTo>
                        <a:pt x="12" y="235"/>
                      </a:lnTo>
                      <a:lnTo>
                        <a:pt x="19" y="219"/>
                      </a:lnTo>
                      <a:lnTo>
                        <a:pt x="24" y="194"/>
                      </a:lnTo>
                      <a:lnTo>
                        <a:pt x="30" y="161"/>
                      </a:lnTo>
                      <a:lnTo>
                        <a:pt x="34" y="126"/>
                      </a:lnTo>
                      <a:lnTo>
                        <a:pt x="37" y="94"/>
                      </a:lnTo>
                      <a:lnTo>
                        <a:pt x="39" y="67"/>
                      </a:lnTo>
                      <a:lnTo>
                        <a:pt x="40" y="43"/>
                      </a:lnTo>
                      <a:lnTo>
                        <a:pt x="48" y="29"/>
                      </a:lnTo>
                      <a:lnTo>
                        <a:pt x="63" y="16"/>
                      </a:lnTo>
                      <a:lnTo>
                        <a:pt x="78" y="9"/>
                      </a:lnTo>
                      <a:lnTo>
                        <a:pt x="102" y="2"/>
                      </a:lnTo>
                      <a:lnTo>
                        <a:pt x="129" y="0"/>
                      </a:lnTo>
                      <a:lnTo>
                        <a:pt x="171" y="0"/>
                      </a:lnTo>
                      <a:lnTo>
                        <a:pt x="208" y="2"/>
                      </a:lnTo>
                      <a:lnTo>
                        <a:pt x="244" y="9"/>
                      </a:lnTo>
                      <a:lnTo>
                        <a:pt x="277" y="21"/>
                      </a:lnTo>
                      <a:lnTo>
                        <a:pt x="298" y="35"/>
                      </a:lnTo>
                      <a:lnTo>
                        <a:pt x="310" y="47"/>
                      </a:lnTo>
                      <a:lnTo>
                        <a:pt x="318" y="61"/>
                      </a:lnTo>
                      <a:lnTo>
                        <a:pt x="316" y="75"/>
                      </a:lnTo>
                      <a:lnTo>
                        <a:pt x="313" y="89"/>
                      </a:lnTo>
                      <a:lnTo>
                        <a:pt x="303" y="104"/>
                      </a:lnTo>
                      <a:lnTo>
                        <a:pt x="295" y="123"/>
                      </a:lnTo>
                      <a:lnTo>
                        <a:pt x="291" y="149"/>
                      </a:lnTo>
                      <a:lnTo>
                        <a:pt x="288" y="176"/>
                      </a:lnTo>
                      <a:lnTo>
                        <a:pt x="283" y="200"/>
                      </a:lnTo>
                      <a:lnTo>
                        <a:pt x="282" y="235"/>
                      </a:lnTo>
                      <a:lnTo>
                        <a:pt x="280" y="265"/>
                      </a:lnTo>
                      <a:lnTo>
                        <a:pt x="280" y="285"/>
                      </a:lnTo>
                      <a:lnTo>
                        <a:pt x="270" y="260"/>
                      </a:lnTo>
                      <a:lnTo>
                        <a:pt x="250" y="248"/>
                      </a:lnTo>
                      <a:lnTo>
                        <a:pt x="232" y="241"/>
                      </a:lnTo>
                      <a:lnTo>
                        <a:pt x="210" y="236"/>
                      </a:lnTo>
                      <a:lnTo>
                        <a:pt x="175" y="229"/>
                      </a:lnTo>
                      <a:lnTo>
                        <a:pt x="141" y="228"/>
                      </a:lnTo>
                      <a:lnTo>
                        <a:pt x="121" y="228"/>
                      </a:lnTo>
                      <a:lnTo>
                        <a:pt x="90" y="230"/>
                      </a:lnTo>
                      <a:lnTo>
                        <a:pt x="54" y="237"/>
                      </a:lnTo>
                      <a:lnTo>
                        <a:pt x="31" y="246"/>
                      </a:lnTo>
                      <a:lnTo>
                        <a:pt x="16" y="255"/>
                      </a:lnTo>
                      <a:lnTo>
                        <a:pt x="0" y="268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2078" name="Freeform 30"/>
                <p:cNvSpPr>
                  <a:spLocks/>
                </p:cNvSpPr>
                <p:nvPr/>
              </p:nvSpPr>
              <p:spPr bwMode="auto">
                <a:xfrm>
                  <a:off x="4371" y="119"/>
                  <a:ext cx="832" cy="4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56"/>
                    </a:cxn>
                    <a:cxn ang="0">
                      <a:pos x="84" y="374"/>
                    </a:cxn>
                    <a:cxn ang="0">
                      <a:pos x="153" y="393"/>
                    </a:cxn>
                    <a:cxn ang="0">
                      <a:pos x="210" y="404"/>
                    </a:cxn>
                    <a:cxn ang="0">
                      <a:pos x="258" y="410"/>
                    </a:cxn>
                    <a:cxn ang="0">
                      <a:pos x="312" y="416"/>
                    </a:cxn>
                    <a:cxn ang="0">
                      <a:pos x="402" y="419"/>
                    </a:cxn>
                    <a:cxn ang="0">
                      <a:pos x="485" y="412"/>
                    </a:cxn>
                    <a:cxn ang="0">
                      <a:pos x="570" y="399"/>
                    </a:cxn>
                    <a:cxn ang="0">
                      <a:pos x="652" y="377"/>
                    </a:cxn>
                    <a:cxn ang="0">
                      <a:pos x="724" y="347"/>
                    </a:cxn>
                    <a:cxn ang="0">
                      <a:pos x="784" y="306"/>
                    </a:cxn>
                    <a:cxn ang="0">
                      <a:pos x="829" y="291"/>
                    </a:cxn>
                    <a:cxn ang="0">
                      <a:pos x="831" y="2"/>
                    </a:cxn>
                    <a:cxn ang="0">
                      <a:pos x="786" y="9"/>
                    </a:cxn>
                    <a:cxn ang="0">
                      <a:pos x="726" y="29"/>
                    </a:cxn>
                    <a:cxn ang="0">
                      <a:pos x="654" y="55"/>
                    </a:cxn>
                    <a:cxn ang="0">
                      <a:pos x="585" y="70"/>
                    </a:cxn>
                    <a:cxn ang="0">
                      <a:pos x="515" y="78"/>
                    </a:cxn>
                    <a:cxn ang="0">
                      <a:pos x="468" y="82"/>
                    </a:cxn>
                    <a:cxn ang="0">
                      <a:pos x="428" y="84"/>
                    </a:cxn>
                    <a:cxn ang="0">
                      <a:pos x="358" y="84"/>
                    </a:cxn>
                    <a:cxn ang="0">
                      <a:pos x="314" y="81"/>
                    </a:cxn>
                    <a:cxn ang="0">
                      <a:pos x="274" y="76"/>
                    </a:cxn>
                    <a:cxn ang="0">
                      <a:pos x="229" y="73"/>
                    </a:cxn>
                    <a:cxn ang="0">
                      <a:pos x="190" y="66"/>
                    </a:cxn>
                    <a:cxn ang="0">
                      <a:pos x="140" y="57"/>
                    </a:cxn>
                    <a:cxn ang="0">
                      <a:pos x="96" y="44"/>
                    </a:cxn>
                    <a:cxn ang="0">
                      <a:pos x="49" y="2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32" h="42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84" y="374"/>
                      </a:lnTo>
                      <a:lnTo>
                        <a:pt x="153" y="393"/>
                      </a:lnTo>
                      <a:lnTo>
                        <a:pt x="210" y="404"/>
                      </a:lnTo>
                      <a:lnTo>
                        <a:pt x="258" y="410"/>
                      </a:lnTo>
                      <a:lnTo>
                        <a:pt x="312" y="416"/>
                      </a:lnTo>
                      <a:lnTo>
                        <a:pt x="402" y="419"/>
                      </a:lnTo>
                      <a:lnTo>
                        <a:pt x="485" y="412"/>
                      </a:lnTo>
                      <a:lnTo>
                        <a:pt x="570" y="399"/>
                      </a:lnTo>
                      <a:lnTo>
                        <a:pt x="652" y="377"/>
                      </a:lnTo>
                      <a:lnTo>
                        <a:pt x="724" y="347"/>
                      </a:lnTo>
                      <a:lnTo>
                        <a:pt x="784" y="306"/>
                      </a:lnTo>
                      <a:lnTo>
                        <a:pt x="829" y="291"/>
                      </a:lnTo>
                      <a:lnTo>
                        <a:pt x="831" y="2"/>
                      </a:lnTo>
                      <a:lnTo>
                        <a:pt x="786" y="9"/>
                      </a:lnTo>
                      <a:lnTo>
                        <a:pt x="726" y="29"/>
                      </a:lnTo>
                      <a:lnTo>
                        <a:pt x="654" y="55"/>
                      </a:lnTo>
                      <a:lnTo>
                        <a:pt x="585" y="70"/>
                      </a:lnTo>
                      <a:lnTo>
                        <a:pt x="515" y="78"/>
                      </a:lnTo>
                      <a:lnTo>
                        <a:pt x="468" y="82"/>
                      </a:lnTo>
                      <a:lnTo>
                        <a:pt x="428" y="84"/>
                      </a:lnTo>
                      <a:lnTo>
                        <a:pt x="358" y="84"/>
                      </a:lnTo>
                      <a:lnTo>
                        <a:pt x="314" y="81"/>
                      </a:lnTo>
                      <a:lnTo>
                        <a:pt x="274" y="76"/>
                      </a:lnTo>
                      <a:lnTo>
                        <a:pt x="229" y="73"/>
                      </a:lnTo>
                      <a:lnTo>
                        <a:pt x="190" y="66"/>
                      </a:lnTo>
                      <a:lnTo>
                        <a:pt x="140" y="57"/>
                      </a:lnTo>
                      <a:lnTo>
                        <a:pt x="96" y="44"/>
                      </a:lnTo>
                      <a:lnTo>
                        <a:pt x="49" y="2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2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chemeClr val="tx1"/>
                    </a:solidFill>
                    <a:effectLst/>
                  </a:endParaRPr>
                </a:p>
              </p:txBody>
            </p:sp>
          </p:grpSp>
          <p:sp>
            <p:nvSpPr>
              <p:cNvPr id="2079" name="Freeform 31"/>
              <p:cNvSpPr>
                <a:spLocks/>
              </p:cNvSpPr>
              <p:nvPr/>
            </p:nvSpPr>
            <p:spPr bwMode="auto">
              <a:xfrm>
                <a:off x="5217" y="774"/>
                <a:ext cx="156" cy="118"/>
              </a:xfrm>
              <a:custGeom>
                <a:avLst/>
                <a:gdLst/>
                <a:ahLst/>
                <a:cxnLst>
                  <a:cxn ang="0">
                    <a:pos x="83" y="0"/>
                  </a:cxn>
                  <a:cxn ang="0">
                    <a:pos x="134" y="19"/>
                  </a:cxn>
                  <a:cxn ang="0">
                    <a:pos x="152" y="46"/>
                  </a:cxn>
                  <a:cxn ang="0">
                    <a:pos x="155" y="70"/>
                  </a:cxn>
                  <a:cxn ang="0">
                    <a:pos x="155" y="84"/>
                  </a:cxn>
                  <a:cxn ang="0">
                    <a:pos x="146" y="100"/>
                  </a:cxn>
                  <a:cxn ang="0">
                    <a:pos x="126" y="108"/>
                  </a:cxn>
                  <a:cxn ang="0">
                    <a:pos x="105" y="114"/>
                  </a:cxn>
                  <a:cxn ang="0">
                    <a:pos x="86" y="117"/>
                  </a:cxn>
                  <a:cxn ang="0">
                    <a:pos x="69" y="117"/>
                  </a:cxn>
                  <a:cxn ang="0">
                    <a:pos x="41" y="112"/>
                  </a:cxn>
                  <a:cxn ang="0">
                    <a:pos x="21" y="107"/>
                  </a:cxn>
                  <a:cxn ang="0">
                    <a:pos x="9" y="98"/>
                  </a:cxn>
                  <a:cxn ang="0">
                    <a:pos x="2" y="90"/>
                  </a:cxn>
                  <a:cxn ang="0">
                    <a:pos x="0" y="78"/>
                  </a:cxn>
                  <a:cxn ang="0">
                    <a:pos x="2" y="60"/>
                  </a:cxn>
                  <a:cxn ang="0">
                    <a:pos x="9" y="11"/>
                  </a:cxn>
                  <a:cxn ang="0">
                    <a:pos x="83" y="0"/>
                  </a:cxn>
                </a:cxnLst>
                <a:rect l="0" t="0" r="r" b="b"/>
                <a:pathLst>
                  <a:path w="156" h="118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solidFill>
                <a:schemeClr val="bg2">
                  <a:alpha val="50000"/>
                </a:schemeClr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080" name="Freeform 32"/>
              <p:cNvSpPr>
                <a:spLocks/>
              </p:cNvSpPr>
              <p:nvPr/>
            </p:nvSpPr>
            <p:spPr bwMode="auto">
              <a:xfrm>
                <a:off x="5213" y="787"/>
                <a:ext cx="88" cy="74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11" y="0"/>
                  </a:cxn>
                  <a:cxn ang="0">
                    <a:pos x="54" y="5"/>
                  </a:cxn>
                  <a:cxn ang="0">
                    <a:pos x="87" y="9"/>
                  </a:cxn>
                  <a:cxn ang="0">
                    <a:pos x="78" y="73"/>
                  </a:cxn>
                  <a:cxn ang="0">
                    <a:pos x="75" y="58"/>
                  </a:cxn>
                  <a:cxn ang="0">
                    <a:pos x="65" y="47"/>
                  </a:cxn>
                  <a:cxn ang="0">
                    <a:pos x="47" y="44"/>
                  </a:cxn>
                  <a:cxn ang="0">
                    <a:pos x="27" y="45"/>
                  </a:cxn>
                  <a:cxn ang="0">
                    <a:pos x="11" y="52"/>
                  </a:cxn>
                  <a:cxn ang="0">
                    <a:pos x="0" y="68"/>
                  </a:cxn>
                </a:cxnLst>
                <a:rect l="0" t="0" r="r" b="b"/>
                <a:pathLst>
                  <a:path w="88" h="74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solidFill>
                <a:schemeClr val="bg2">
                  <a:alpha val="50000"/>
                </a:schemeClr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081" name="Freeform 33"/>
              <p:cNvSpPr>
                <a:spLocks/>
              </p:cNvSpPr>
              <p:nvPr/>
            </p:nvSpPr>
            <p:spPr bwMode="auto">
              <a:xfrm>
                <a:off x="423" y="765"/>
                <a:ext cx="156" cy="11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21" y="19"/>
                  </a:cxn>
                  <a:cxn ang="0">
                    <a:pos x="3" y="46"/>
                  </a:cxn>
                  <a:cxn ang="0">
                    <a:pos x="0" y="70"/>
                  </a:cxn>
                  <a:cxn ang="0">
                    <a:pos x="0" y="84"/>
                  </a:cxn>
                  <a:cxn ang="0">
                    <a:pos x="9" y="100"/>
                  </a:cxn>
                  <a:cxn ang="0">
                    <a:pos x="29" y="108"/>
                  </a:cxn>
                  <a:cxn ang="0">
                    <a:pos x="50" y="114"/>
                  </a:cxn>
                  <a:cxn ang="0">
                    <a:pos x="69" y="117"/>
                  </a:cxn>
                  <a:cxn ang="0">
                    <a:pos x="86" y="117"/>
                  </a:cxn>
                  <a:cxn ang="0">
                    <a:pos x="114" y="112"/>
                  </a:cxn>
                  <a:cxn ang="0">
                    <a:pos x="134" y="107"/>
                  </a:cxn>
                  <a:cxn ang="0">
                    <a:pos x="146" y="98"/>
                  </a:cxn>
                  <a:cxn ang="0">
                    <a:pos x="153" y="90"/>
                  </a:cxn>
                  <a:cxn ang="0">
                    <a:pos x="155" y="78"/>
                  </a:cxn>
                  <a:cxn ang="0">
                    <a:pos x="153" y="60"/>
                  </a:cxn>
                  <a:cxn ang="0">
                    <a:pos x="146" y="11"/>
                  </a:cxn>
                  <a:cxn ang="0">
                    <a:pos x="72" y="0"/>
                  </a:cxn>
                </a:cxnLst>
                <a:rect l="0" t="0" r="r" b="b"/>
                <a:pathLst>
                  <a:path w="156" h="118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solidFill>
                <a:schemeClr val="bg2">
                  <a:alpha val="50000"/>
                </a:schemeClr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082" name="Freeform 34"/>
              <p:cNvSpPr>
                <a:spLocks/>
              </p:cNvSpPr>
              <p:nvPr/>
            </p:nvSpPr>
            <p:spPr bwMode="auto">
              <a:xfrm>
                <a:off x="495" y="779"/>
                <a:ext cx="88" cy="74"/>
              </a:xfrm>
              <a:custGeom>
                <a:avLst/>
                <a:gdLst/>
                <a:ahLst/>
                <a:cxnLst>
                  <a:cxn ang="0">
                    <a:pos x="87" y="67"/>
                  </a:cxn>
                  <a:cxn ang="0">
                    <a:pos x="76" y="0"/>
                  </a:cxn>
                  <a:cxn ang="0">
                    <a:pos x="33" y="5"/>
                  </a:cxn>
                  <a:cxn ang="0">
                    <a:pos x="0" y="8"/>
                  </a:cxn>
                  <a:cxn ang="0">
                    <a:pos x="9" y="73"/>
                  </a:cxn>
                  <a:cxn ang="0">
                    <a:pos x="12" y="57"/>
                  </a:cxn>
                  <a:cxn ang="0">
                    <a:pos x="22" y="47"/>
                  </a:cxn>
                  <a:cxn ang="0">
                    <a:pos x="40" y="43"/>
                  </a:cxn>
                  <a:cxn ang="0">
                    <a:pos x="60" y="44"/>
                  </a:cxn>
                  <a:cxn ang="0">
                    <a:pos x="76" y="51"/>
                  </a:cxn>
                  <a:cxn ang="0">
                    <a:pos x="87" y="67"/>
                  </a:cxn>
                </a:cxnLst>
                <a:rect l="0" t="0" r="r" b="b"/>
                <a:pathLst>
                  <a:path w="88" h="74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solidFill>
                <a:schemeClr val="bg2">
                  <a:alpha val="50000"/>
                </a:schemeClr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083" name="Line 35"/>
              <p:cNvSpPr>
                <a:spLocks noChangeShapeType="1"/>
              </p:cNvSpPr>
              <p:nvPr/>
            </p:nvSpPr>
            <p:spPr bwMode="auto">
              <a:xfrm flipV="1">
                <a:off x="1968" y="350"/>
                <a:ext cx="192" cy="87"/>
              </a:xfrm>
              <a:prstGeom prst="line">
                <a:avLst/>
              </a:prstGeom>
              <a:noFill/>
              <a:ln w="127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084" name="Freeform 36"/>
              <p:cNvSpPr>
                <a:spLocks/>
              </p:cNvSpPr>
              <p:nvPr/>
            </p:nvSpPr>
            <p:spPr bwMode="auto">
              <a:xfrm>
                <a:off x="1356" y="63"/>
                <a:ext cx="2967" cy="457"/>
              </a:xfrm>
              <a:custGeom>
                <a:avLst/>
                <a:gdLst/>
                <a:ahLst/>
                <a:cxnLst>
                  <a:cxn ang="0">
                    <a:pos x="0" y="122"/>
                  </a:cxn>
                  <a:cxn ang="0">
                    <a:pos x="207" y="78"/>
                  </a:cxn>
                  <a:cxn ang="0">
                    <a:pos x="442" y="48"/>
                  </a:cxn>
                  <a:cxn ang="0">
                    <a:pos x="640" y="32"/>
                  </a:cxn>
                  <a:cxn ang="0">
                    <a:pos x="897" y="16"/>
                  </a:cxn>
                  <a:cxn ang="0">
                    <a:pos x="1215" y="2"/>
                  </a:cxn>
                  <a:cxn ang="0">
                    <a:pos x="1392" y="0"/>
                  </a:cxn>
                  <a:cxn ang="0">
                    <a:pos x="1710" y="0"/>
                  </a:cxn>
                  <a:cxn ang="0">
                    <a:pos x="1997" y="10"/>
                  </a:cxn>
                  <a:cxn ang="0">
                    <a:pos x="2258" y="21"/>
                  </a:cxn>
                  <a:cxn ang="0">
                    <a:pos x="2493" y="38"/>
                  </a:cxn>
                  <a:cxn ang="0">
                    <a:pos x="2674" y="54"/>
                  </a:cxn>
                  <a:cxn ang="0">
                    <a:pos x="2828" y="73"/>
                  </a:cxn>
                  <a:cxn ang="0">
                    <a:pos x="2966" y="92"/>
                  </a:cxn>
                  <a:cxn ang="0">
                    <a:pos x="2966" y="456"/>
                  </a:cxn>
                  <a:cxn ang="0">
                    <a:pos x="2833" y="434"/>
                  </a:cxn>
                  <a:cxn ang="0">
                    <a:pos x="2563" y="399"/>
                  </a:cxn>
                  <a:cxn ang="0">
                    <a:pos x="2382" y="382"/>
                  </a:cxn>
                  <a:cxn ang="0">
                    <a:pos x="2134" y="366"/>
                  </a:cxn>
                  <a:cxn ang="0">
                    <a:pos x="1944" y="358"/>
                  </a:cxn>
                  <a:cxn ang="0">
                    <a:pos x="1746" y="350"/>
                  </a:cxn>
                  <a:cxn ang="0">
                    <a:pos x="1529" y="350"/>
                  </a:cxn>
                  <a:cxn ang="0">
                    <a:pos x="1295" y="350"/>
                  </a:cxn>
                  <a:cxn ang="0">
                    <a:pos x="1047" y="355"/>
                  </a:cxn>
                  <a:cxn ang="0">
                    <a:pos x="853" y="363"/>
                  </a:cxn>
                  <a:cxn ang="0">
                    <a:pos x="654" y="374"/>
                  </a:cxn>
                  <a:cxn ang="0">
                    <a:pos x="468" y="388"/>
                  </a:cxn>
                  <a:cxn ang="0">
                    <a:pos x="296" y="404"/>
                  </a:cxn>
                  <a:cxn ang="0">
                    <a:pos x="150" y="423"/>
                  </a:cxn>
                  <a:cxn ang="0">
                    <a:pos x="13" y="445"/>
                  </a:cxn>
                  <a:cxn ang="0">
                    <a:pos x="0" y="122"/>
                  </a:cxn>
                </a:cxnLst>
                <a:rect l="0" t="0" r="r" b="b"/>
                <a:pathLst>
                  <a:path w="2967" h="457">
                    <a:moveTo>
                      <a:pt x="0" y="122"/>
                    </a:moveTo>
                    <a:lnTo>
                      <a:pt x="207" y="78"/>
                    </a:lnTo>
                    <a:lnTo>
                      <a:pt x="442" y="48"/>
                    </a:lnTo>
                    <a:lnTo>
                      <a:pt x="640" y="32"/>
                    </a:lnTo>
                    <a:lnTo>
                      <a:pt x="897" y="16"/>
                    </a:lnTo>
                    <a:lnTo>
                      <a:pt x="1215" y="2"/>
                    </a:lnTo>
                    <a:lnTo>
                      <a:pt x="1392" y="0"/>
                    </a:lnTo>
                    <a:lnTo>
                      <a:pt x="1710" y="0"/>
                    </a:lnTo>
                    <a:lnTo>
                      <a:pt x="1997" y="10"/>
                    </a:lnTo>
                    <a:lnTo>
                      <a:pt x="2258" y="21"/>
                    </a:lnTo>
                    <a:lnTo>
                      <a:pt x="2493" y="38"/>
                    </a:lnTo>
                    <a:lnTo>
                      <a:pt x="2674" y="54"/>
                    </a:lnTo>
                    <a:lnTo>
                      <a:pt x="2828" y="73"/>
                    </a:lnTo>
                    <a:lnTo>
                      <a:pt x="2966" y="92"/>
                    </a:lnTo>
                    <a:lnTo>
                      <a:pt x="2966" y="456"/>
                    </a:lnTo>
                    <a:lnTo>
                      <a:pt x="2833" y="434"/>
                    </a:lnTo>
                    <a:lnTo>
                      <a:pt x="2563" y="399"/>
                    </a:lnTo>
                    <a:lnTo>
                      <a:pt x="2382" y="382"/>
                    </a:lnTo>
                    <a:lnTo>
                      <a:pt x="2134" y="366"/>
                    </a:lnTo>
                    <a:lnTo>
                      <a:pt x="1944" y="358"/>
                    </a:lnTo>
                    <a:lnTo>
                      <a:pt x="1746" y="350"/>
                    </a:lnTo>
                    <a:lnTo>
                      <a:pt x="1529" y="350"/>
                    </a:lnTo>
                    <a:lnTo>
                      <a:pt x="1295" y="350"/>
                    </a:lnTo>
                    <a:lnTo>
                      <a:pt x="1047" y="355"/>
                    </a:lnTo>
                    <a:lnTo>
                      <a:pt x="853" y="363"/>
                    </a:lnTo>
                    <a:lnTo>
                      <a:pt x="654" y="374"/>
                    </a:lnTo>
                    <a:lnTo>
                      <a:pt x="468" y="388"/>
                    </a:lnTo>
                    <a:lnTo>
                      <a:pt x="296" y="404"/>
                    </a:lnTo>
                    <a:lnTo>
                      <a:pt x="150" y="423"/>
                    </a:lnTo>
                    <a:lnTo>
                      <a:pt x="13" y="445"/>
                    </a:lnTo>
                    <a:lnTo>
                      <a:pt x="0" y="122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085" name="Freeform 37"/>
              <p:cNvSpPr>
                <a:spLocks/>
              </p:cNvSpPr>
              <p:nvPr/>
            </p:nvSpPr>
            <p:spPr bwMode="auto">
              <a:xfrm>
                <a:off x="555" y="159"/>
                <a:ext cx="823" cy="431"/>
              </a:xfrm>
              <a:custGeom>
                <a:avLst/>
                <a:gdLst/>
                <a:ahLst/>
                <a:cxnLst>
                  <a:cxn ang="0">
                    <a:pos x="815" y="27"/>
                  </a:cxn>
                  <a:cxn ang="0">
                    <a:pos x="822" y="350"/>
                  </a:cxn>
                  <a:cxn ang="0">
                    <a:pos x="746" y="382"/>
                  </a:cxn>
                  <a:cxn ang="0">
                    <a:pos x="676" y="404"/>
                  </a:cxn>
                  <a:cxn ang="0">
                    <a:pos x="619" y="415"/>
                  </a:cxn>
                  <a:cxn ang="0">
                    <a:pos x="571" y="421"/>
                  </a:cxn>
                  <a:cxn ang="0">
                    <a:pos x="517" y="427"/>
                  </a:cxn>
                  <a:cxn ang="0">
                    <a:pos x="427" y="430"/>
                  </a:cxn>
                  <a:cxn ang="0">
                    <a:pos x="344" y="423"/>
                  </a:cxn>
                  <a:cxn ang="0">
                    <a:pos x="259" y="410"/>
                  </a:cxn>
                  <a:cxn ang="0">
                    <a:pos x="177" y="388"/>
                  </a:cxn>
                  <a:cxn ang="0">
                    <a:pos x="105" y="358"/>
                  </a:cxn>
                  <a:cxn ang="0">
                    <a:pos x="41" y="325"/>
                  </a:cxn>
                  <a:cxn ang="0">
                    <a:pos x="0" y="294"/>
                  </a:cxn>
                  <a:cxn ang="0">
                    <a:pos x="0" y="0"/>
                  </a:cxn>
                  <a:cxn ang="0">
                    <a:pos x="46" y="25"/>
                  </a:cxn>
                  <a:cxn ang="0">
                    <a:pos x="105" y="47"/>
                  </a:cxn>
                  <a:cxn ang="0">
                    <a:pos x="175" y="66"/>
                  </a:cxn>
                  <a:cxn ang="0">
                    <a:pos x="244" y="81"/>
                  </a:cxn>
                  <a:cxn ang="0">
                    <a:pos x="314" y="89"/>
                  </a:cxn>
                  <a:cxn ang="0">
                    <a:pos x="361" y="93"/>
                  </a:cxn>
                  <a:cxn ang="0">
                    <a:pos x="401" y="95"/>
                  </a:cxn>
                  <a:cxn ang="0">
                    <a:pos x="471" y="95"/>
                  </a:cxn>
                  <a:cxn ang="0">
                    <a:pos x="515" y="92"/>
                  </a:cxn>
                  <a:cxn ang="0">
                    <a:pos x="555" y="87"/>
                  </a:cxn>
                  <a:cxn ang="0">
                    <a:pos x="600" y="84"/>
                  </a:cxn>
                  <a:cxn ang="0">
                    <a:pos x="640" y="76"/>
                  </a:cxn>
                  <a:cxn ang="0">
                    <a:pos x="689" y="67"/>
                  </a:cxn>
                  <a:cxn ang="0">
                    <a:pos x="733" y="55"/>
                  </a:cxn>
                  <a:cxn ang="0">
                    <a:pos x="777" y="41"/>
                  </a:cxn>
                  <a:cxn ang="0">
                    <a:pos x="815" y="27"/>
                  </a:cxn>
                </a:cxnLst>
                <a:rect l="0" t="0" r="r" b="b"/>
                <a:pathLst>
                  <a:path w="823" h="431">
                    <a:moveTo>
                      <a:pt x="815" y="27"/>
                    </a:moveTo>
                    <a:lnTo>
                      <a:pt x="822" y="350"/>
                    </a:lnTo>
                    <a:lnTo>
                      <a:pt x="746" y="382"/>
                    </a:lnTo>
                    <a:lnTo>
                      <a:pt x="676" y="404"/>
                    </a:lnTo>
                    <a:lnTo>
                      <a:pt x="619" y="415"/>
                    </a:lnTo>
                    <a:lnTo>
                      <a:pt x="571" y="421"/>
                    </a:lnTo>
                    <a:lnTo>
                      <a:pt x="517" y="427"/>
                    </a:lnTo>
                    <a:lnTo>
                      <a:pt x="427" y="430"/>
                    </a:lnTo>
                    <a:lnTo>
                      <a:pt x="344" y="423"/>
                    </a:lnTo>
                    <a:lnTo>
                      <a:pt x="259" y="410"/>
                    </a:lnTo>
                    <a:lnTo>
                      <a:pt x="177" y="388"/>
                    </a:lnTo>
                    <a:lnTo>
                      <a:pt x="105" y="358"/>
                    </a:lnTo>
                    <a:lnTo>
                      <a:pt x="41" y="325"/>
                    </a:lnTo>
                    <a:lnTo>
                      <a:pt x="0" y="294"/>
                    </a:lnTo>
                    <a:lnTo>
                      <a:pt x="0" y="0"/>
                    </a:lnTo>
                    <a:lnTo>
                      <a:pt x="46" y="25"/>
                    </a:lnTo>
                    <a:lnTo>
                      <a:pt x="105" y="47"/>
                    </a:lnTo>
                    <a:lnTo>
                      <a:pt x="175" y="66"/>
                    </a:lnTo>
                    <a:lnTo>
                      <a:pt x="244" y="81"/>
                    </a:lnTo>
                    <a:lnTo>
                      <a:pt x="314" y="89"/>
                    </a:lnTo>
                    <a:lnTo>
                      <a:pt x="361" y="93"/>
                    </a:lnTo>
                    <a:lnTo>
                      <a:pt x="401" y="95"/>
                    </a:lnTo>
                    <a:lnTo>
                      <a:pt x="471" y="95"/>
                    </a:lnTo>
                    <a:lnTo>
                      <a:pt x="515" y="92"/>
                    </a:lnTo>
                    <a:lnTo>
                      <a:pt x="555" y="87"/>
                    </a:lnTo>
                    <a:lnTo>
                      <a:pt x="600" y="84"/>
                    </a:lnTo>
                    <a:lnTo>
                      <a:pt x="640" y="76"/>
                    </a:lnTo>
                    <a:lnTo>
                      <a:pt x="689" y="67"/>
                    </a:lnTo>
                    <a:lnTo>
                      <a:pt x="733" y="55"/>
                    </a:lnTo>
                    <a:lnTo>
                      <a:pt x="777" y="41"/>
                    </a:lnTo>
                    <a:lnTo>
                      <a:pt x="815" y="27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086" name="Freeform 38"/>
              <p:cNvSpPr>
                <a:spLocks/>
              </p:cNvSpPr>
              <p:nvPr/>
            </p:nvSpPr>
            <p:spPr bwMode="auto">
              <a:xfrm>
                <a:off x="102" y="573"/>
                <a:ext cx="551" cy="340"/>
              </a:xfrm>
              <a:custGeom>
                <a:avLst/>
                <a:gdLst/>
                <a:ahLst/>
                <a:cxnLst>
                  <a:cxn ang="0">
                    <a:pos x="16" y="53"/>
                  </a:cxn>
                  <a:cxn ang="0">
                    <a:pos x="0" y="122"/>
                  </a:cxn>
                  <a:cxn ang="0">
                    <a:pos x="10" y="146"/>
                  </a:cxn>
                  <a:cxn ang="0">
                    <a:pos x="33" y="184"/>
                  </a:cxn>
                  <a:cxn ang="0">
                    <a:pos x="57" y="217"/>
                  </a:cxn>
                  <a:cxn ang="0">
                    <a:pos x="85" y="244"/>
                  </a:cxn>
                  <a:cxn ang="0">
                    <a:pos x="120" y="271"/>
                  </a:cxn>
                  <a:cxn ang="0">
                    <a:pos x="153" y="290"/>
                  </a:cxn>
                  <a:cxn ang="0">
                    <a:pos x="189" y="309"/>
                  </a:cxn>
                  <a:cxn ang="0">
                    <a:pos x="235" y="325"/>
                  </a:cxn>
                  <a:cxn ang="0">
                    <a:pos x="270" y="333"/>
                  </a:cxn>
                  <a:cxn ang="0">
                    <a:pos x="312" y="339"/>
                  </a:cxn>
                  <a:cxn ang="0">
                    <a:pos x="351" y="339"/>
                  </a:cxn>
                  <a:cxn ang="0">
                    <a:pos x="393" y="334"/>
                  </a:cxn>
                  <a:cxn ang="0">
                    <a:pos x="436" y="322"/>
                  </a:cxn>
                  <a:cxn ang="0">
                    <a:pos x="475" y="303"/>
                  </a:cxn>
                  <a:cxn ang="0">
                    <a:pos x="498" y="287"/>
                  </a:cxn>
                  <a:cxn ang="0">
                    <a:pos x="526" y="263"/>
                  </a:cxn>
                  <a:cxn ang="0">
                    <a:pos x="541" y="243"/>
                  </a:cxn>
                  <a:cxn ang="0">
                    <a:pos x="550" y="227"/>
                  </a:cxn>
                  <a:cxn ang="0">
                    <a:pos x="550" y="209"/>
                  </a:cxn>
                  <a:cxn ang="0">
                    <a:pos x="544" y="187"/>
                  </a:cxn>
                  <a:cxn ang="0">
                    <a:pos x="532" y="171"/>
                  </a:cxn>
                  <a:cxn ang="0">
                    <a:pos x="523" y="135"/>
                  </a:cxn>
                  <a:cxn ang="0">
                    <a:pos x="519" y="116"/>
                  </a:cxn>
                  <a:cxn ang="0">
                    <a:pos x="267" y="133"/>
                  </a:cxn>
                  <a:cxn ang="0">
                    <a:pos x="234" y="126"/>
                  </a:cxn>
                  <a:cxn ang="0">
                    <a:pos x="193" y="114"/>
                  </a:cxn>
                  <a:cxn ang="0">
                    <a:pos x="162" y="97"/>
                  </a:cxn>
                  <a:cxn ang="0">
                    <a:pos x="129" y="77"/>
                  </a:cxn>
                  <a:cxn ang="0">
                    <a:pos x="97" y="48"/>
                  </a:cxn>
                  <a:cxn ang="0">
                    <a:pos x="78" y="24"/>
                  </a:cxn>
                  <a:cxn ang="0">
                    <a:pos x="60" y="0"/>
                  </a:cxn>
                  <a:cxn ang="0">
                    <a:pos x="16" y="53"/>
                  </a:cxn>
                </a:cxnLst>
                <a:rect l="0" t="0" r="r" b="b"/>
                <a:pathLst>
                  <a:path w="551" h="340">
                    <a:moveTo>
                      <a:pt x="16" y="53"/>
                    </a:moveTo>
                    <a:lnTo>
                      <a:pt x="0" y="122"/>
                    </a:lnTo>
                    <a:lnTo>
                      <a:pt x="10" y="146"/>
                    </a:lnTo>
                    <a:lnTo>
                      <a:pt x="33" y="184"/>
                    </a:lnTo>
                    <a:lnTo>
                      <a:pt x="57" y="217"/>
                    </a:lnTo>
                    <a:lnTo>
                      <a:pt x="85" y="244"/>
                    </a:lnTo>
                    <a:lnTo>
                      <a:pt x="120" y="271"/>
                    </a:lnTo>
                    <a:lnTo>
                      <a:pt x="153" y="290"/>
                    </a:lnTo>
                    <a:lnTo>
                      <a:pt x="189" y="309"/>
                    </a:lnTo>
                    <a:lnTo>
                      <a:pt x="235" y="325"/>
                    </a:lnTo>
                    <a:lnTo>
                      <a:pt x="270" y="333"/>
                    </a:lnTo>
                    <a:lnTo>
                      <a:pt x="312" y="339"/>
                    </a:lnTo>
                    <a:lnTo>
                      <a:pt x="351" y="339"/>
                    </a:lnTo>
                    <a:lnTo>
                      <a:pt x="393" y="334"/>
                    </a:lnTo>
                    <a:lnTo>
                      <a:pt x="436" y="322"/>
                    </a:lnTo>
                    <a:lnTo>
                      <a:pt x="475" y="303"/>
                    </a:lnTo>
                    <a:lnTo>
                      <a:pt x="498" y="287"/>
                    </a:lnTo>
                    <a:lnTo>
                      <a:pt x="526" y="263"/>
                    </a:lnTo>
                    <a:lnTo>
                      <a:pt x="541" y="243"/>
                    </a:lnTo>
                    <a:lnTo>
                      <a:pt x="550" y="227"/>
                    </a:lnTo>
                    <a:lnTo>
                      <a:pt x="550" y="209"/>
                    </a:lnTo>
                    <a:lnTo>
                      <a:pt x="544" y="187"/>
                    </a:lnTo>
                    <a:lnTo>
                      <a:pt x="532" y="171"/>
                    </a:lnTo>
                    <a:lnTo>
                      <a:pt x="523" y="135"/>
                    </a:lnTo>
                    <a:lnTo>
                      <a:pt x="519" y="116"/>
                    </a:lnTo>
                    <a:lnTo>
                      <a:pt x="267" y="133"/>
                    </a:lnTo>
                    <a:lnTo>
                      <a:pt x="234" y="126"/>
                    </a:lnTo>
                    <a:lnTo>
                      <a:pt x="193" y="114"/>
                    </a:lnTo>
                    <a:lnTo>
                      <a:pt x="162" y="97"/>
                    </a:lnTo>
                    <a:lnTo>
                      <a:pt x="129" y="77"/>
                    </a:lnTo>
                    <a:lnTo>
                      <a:pt x="97" y="48"/>
                    </a:lnTo>
                    <a:lnTo>
                      <a:pt x="78" y="24"/>
                    </a:lnTo>
                    <a:lnTo>
                      <a:pt x="60" y="0"/>
                    </a:lnTo>
                    <a:lnTo>
                      <a:pt x="16" y="53"/>
                    </a:lnTo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087" name="Freeform 39"/>
              <p:cNvSpPr>
                <a:spLocks/>
              </p:cNvSpPr>
              <p:nvPr/>
            </p:nvSpPr>
            <p:spPr bwMode="auto">
              <a:xfrm>
                <a:off x="82" y="160"/>
                <a:ext cx="475" cy="552"/>
              </a:xfrm>
              <a:custGeom>
                <a:avLst/>
                <a:gdLst/>
                <a:ahLst/>
                <a:cxnLst>
                  <a:cxn ang="0">
                    <a:pos x="474" y="0"/>
                  </a:cxn>
                  <a:cxn ang="0">
                    <a:pos x="474" y="294"/>
                  </a:cxn>
                  <a:cxn ang="0">
                    <a:pos x="446" y="291"/>
                  </a:cxn>
                  <a:cxn ang="0">
                    <a:pos x="411" y="293"/>
                  </a:cxn>
                  <a:cxn ang="0">
                    <a:pos x="353" y="299"/>
                  </a:cxn>
                  <a:cxn ang="0">
                    <a:pos x="296" y="310"/>
                  </a:cxn>
                  <a:cxn ang="0">
                    <a:pos x="243" y="323"/>
                  </a:cxn>
                  <a:cxn ang="0">
                    <a:pos x="200" y="339"/>
                  </a:cxn>
                  <a:cxn ang="0">
                    <a:pos x="149" y="364"/>
                  </a:cxn>
                  <a:cxn ang="0">
                    <a:pos x="110" y="390"/>
                  </a:cxn>
                  <a:cxn ang="0">
                    <a:pos x="81" y="415"/>
                  </a:cxn>
                  <a:cxn ang="0">
                    <a:pos x="60" y="439"/>
                  </a:cxn>
                  <a:cxn ang="0">
                    <a:pos x="47" y="461"/>
                  </a:cxn>
                  <a:cxn ang="0">
                    <a:pos x="35" y="488"/>
                  </a:cxn>
                  <a:cxn ang="0">
                    <a:pos x="30" y="513"/>
                  </a:cxn>
                  <a:cxn ang="0">
                    <a:pos x="23" y="551"/>
                  </a:cxn>
                  <a:cxn ang="0">
                    <a:pos x="17" y="518"/>
                  </a:cxn>
                  <a:cxn ang="0">
                    <a:pos x="8" y="481"/>
                  </a:cxn>
                  <a:cxn ang="0">
                    <a:pos x="5" y="453"/>
                  </a:cxn>
                  <a:cxn ang="0">
                    <a:pos x="0" y="420"/>
                  </a:cxn>
                  <a:cxn ang="0">
                    <a:pos x="2" y="393"/>
                  </a:cxn>
                  <a:cxn ang="0">
                    <a:pos x="8" y="361"/>
                  </a:cxn>
                  <a:cxn ang="0">
                    <a:pos x="15" y="317"/>
                  </a:cxn>
                  <a:cxn ang="0">
                    <a:pos x="30" y="279"/>
                  </a:cxn>
                  <a:cxn ang="0">
                    <a:pos x="50" y="238"/>
                  </a:cxn>
                  <a:cxn ang="0">
                    <a:pos x="75" y="196"/>
                  </a:cxn>
                  <a:cxn ang="0">
                    <a:pos x="111" y="152"/>
                  </a:cxn>
                  <a:cxn ang="0">
                    <a:pos x="152" y="116"/>
                  </a:cxn>
                  <a:cxn ang="0">
                    <a:pos x="188" y="87"/>
                  </a:cxn>
                  <a:cxn ang="0">
                    <a:pos x="233" y="60"/>
                  </a:cxn>
                  <a:cxn ang="0">
                    <a:pos x="279" y="40"/>
                  </a:cxn>
                  <a:cxn ang="0">
                    <a:pos x="333" y="21"/>
                  </a:cxn>
                  <a:cxn ang="0">
                    <a:pos x="380" y="10"/>
                  </a:cxn>
                  <a:cxn ang="0">
                    <a:pos x="435" y="3"/>
                  </a:cxn>
                  <a:cxn ang="0">
                    <a:pos x="474" y="0"/>
                  </a:cxn>
                </a:cxnLst>
                <a:rect l="0" t="0" r="r" b="b"/>
                <a:pathLst>
                  <a:path w="475" h="552">
                    <a:moveTo>
                      <a:pt x="474" y="0"/>
                    </a:moveTo>
                    <a:lnTo>
                      <a:pt x="474" y="294"/>
                    </a:lnTo>
                    <a:lnTo>
                      <a:pt x="446" y="291"/>
                    </a:lnTo>
                    <a:lnTo>
                      <a:pt x="411" y="293"/>
                    </a:lnTo>
                    <a:lnTo>
                      <a:pt x="353" y="299"/>
                    </a:lnTo>
                    <a:lnTo>
                      <a:pt x="296" y="310"/>
                    </a:lnTo>
                    <a:lnTo>
                      <a:pt x="243" y="323"/>
                    </a:lnTo>
                    <a:lnTo>
                      <a:pt x="200" y="339"/>
                    </a:lnTo>
                    <a:lnTo>
                      <a:pt x="149" y="364"/>
                    </a:lnTo>
                    <a:lnTo>
                      <a:pt x="110" y="390"/>
                    </a:lnTo>
                    <a:lnTo>
                      <a:pt x="81" y="415"/>
                    </a:lnTo>
                    <a:lnTo>
                      <a:pt x="60" y="439"/>
                    </a:lnTo>
                    <a:lnTo>
                      <a:pt x="47" y="461"/>
                    </a:lnTo>
                    <a:lnTo>
                      <a:pt x="35" y="488"/>
                    </a:lnTo>
                    <a:lnTo>
                      <a:pt x="30" y="513"/>
                    </a:lnTo>
                    <a:lnTo>
                      <a:pt x="23" y="551"/>
                    </a:lnTo>
                    <a:lnTo>
                      <a:pt x="17" y="518"/>
                    </a:lnTo>
                    <a:lnTo>
                      <a:pt x="8" y="481"/>
                    </a:lnTo>
                    <a:lnTo>
                      <a:pt x="5" y="453"/>
                    </a:lnTo>
                    <a:lnTo>
                      <a:pt x="0" y="420"/>
                    </a:lnTo>
                    <a:lnTo>
                      <a:pt x="2" y="393"/>
                    </a:lnTo>
                    <a:lnTo>
                      <a:pt x="8" y="361"/>
                    </a:lnTo>
                    <a:lnTo>
                      <a:pt x="15" y="317"/>
                    </a:lnTo>
                    <a:lnTo>
                      <a:pt x="30" y="279"/>
                    </a:lnTo>
                    <a:lnTo>
                      <a:pt x="50" y="238"/>
                    </a:lnTo>
                    <a:lnTo>
                      <a:pt x="75" y="196"/>
                    </a:lnTo>
                    <a:lnTo>
                      <a:pt x="111" y="152"/>
                    </a:lnTo>
                    <a:lnTo>
                      <a:pt x="152" y="116"/>
                    </a:lnTo>
                    <a:lnTo>
                      <a:pt x="188" y="87"/>
                    </a:lnTo>
                    <a:lnTo>
                      <a:pt x="233" y="60"/>
                    </a:lnTo>
                    <a:lnTo>
                      <a:pt x="279" y="40"/>
                    </a:lnTo>
                    <a:lnTo>
                      <a:pt x="333" y="21"/>
                    </a:lnTo>
                    <a:lnTo>
                      <a:pt x="380" y="10"/>
                    </a:lnTo>
                    <a:lnTo>
                      <a:pt x="435" y="3"/>
                    </a:lnTo>
                    <a:lnTo>
                      <a:pt x="474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088" name="Freeform 40"/>
              <p:cNvSpPr>
                <a:spLocks/>
              </p:cNvSpPr>
              <p:nvPr/>
            </p:nvSpPr>
            <p:spPr bwMode="auto">
              <a:xfrm>
                <a:off x="370" y="727"/>
                <a:ext cx="156" cy="11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21" y="19"/>
                  </a:cxn>
                  <a:cxn ang="0">
                    <a:pos x="3" y="46"/>
                  </a:cxn>
                  <a:cxn ang="0">
                    <a:pos x="0" y="70"/>
                  </a:cxn>
                  <a:cxn ang="0">
                    <a:pos x="0" y="84"/>
                  </a:cxn>
                  <a:cxn ang="0">
                    <a:pos x="9" y="100"/>
                  </a:cxn>
                  <a:cxn ang="0">
                    <a:pos x="29" y="108"/>
                  </a:cxn>
                  <a:cxn ang="0">
                    <a:pos x="50" y="114"/>
                  </a:cxn>
                  <a:cxn ang="0">
                    <a:pos x="69" y="117"/>
                  </a:cxn>
                  <a:cxn ang="0">
                    <a:pos x="86" y="117"/>
                  </a:cxn>
                  <a:cxn ang="0">
                    <a:pos x="114" y="112"/>
                  </a:cxn>
                  <a:cxn ang="0">
                    <a:pos x="134" y="107"/>
                  </a:cxn>
                  <a:cxn ang="0">
                    <a:pos x="146" y="98"/>
                  </a:cxn>
                  <a:cxn ang="0">
                    <a:pos x="153" y="90"/>
                  </a:cxn>
                  <a:cxn ang="0">
                    <a:pos x="155" y="78"/>
                  </a:cxn>
                  <a:cxn ang="0">
                    <a:pos x="153" y="60"/>
                  </a:cxn>
                  <a:cxn ang="0">
                    <a:pos x="146" y="11"/>
                  </a:cxn>
                  <a:cxn ang="0">
                    <a:pos x="72" y="0"/>
                  </a:cxn>
                </a:cxnLst>
                <a:rect l="0" t="0" r="r" b="b"/>
                <a:pathLst>
                  <a:path w="156" h="118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089" name="Freeform 41"/>
              <p:cNvSpPr>
                <a:spLocks/>
              </p:cNvSpPr>
              <p:nvPr/>
            </p:nvSpPr>
            <p:spPr bwMode="auto">
              <a:xfrm>
                <a:off x="442" y="741"/>
                <a:ext cx="88" cy="74"/>
              </a:xfrm>
              <a:custGeom>
                <a:avLst/>
                <a:gdLst/>
                <a:ahLst/>
                <a:cxnLst>
                  <a:cxn ang="0">
                    <a:pos x="87" y="67"/>
                  </a:cxn>
                  <a:cxn ang="0">
                    <a:pos x="76" y="0"/>
                  </a:cxn>
                  <a:cxn ang="0">
                    <a:pos x="33" y="5"/>
                  </a:cxn>
                  <a:cxn ang="0">
                    <a:pos x="0" y="8"/>
                  </a:cxn>
                  <a:cxn ang="0">
                    <a:pos x="9" y="73"/>
                  </a:cxn>
                  <a:cxn ang="0">
                    <a:pos x="12" y="57"/>
                  </a:cxn>
                  <a:cxn ang="0">
                    <a:pos x="22" y="47"/>
                  </a:cxn>
                  <a:cxn ang="0">
                    <a:pos x="40" y="43"/>
                  </a:cxn>
                  <a:cxn ang="0">
                    <a:pos x="60" y="44"/>
                  </a:cxn>
                  <a:cxn ang="0">
                    <a:pos x="76" y="51"/>
                  </a:cxn>
                  <a:cxn ang="0">
                    <a:pos x="87" y="67"/>
                  </a:cxn>
                </a:cxnLst>
                <a:rect l="0" t="0" r="r" b="b"/>
                <a:pathLst>
                  <a:path w="88" h="74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090" name="Freeform 42"/>
              <p:cNvSpPr>
                <a:spLocks/>
              </p:cNvSpPr>
              <p:nvPr/>
            </p:nvSpPr>
            <p:spPr bwMode="auto">
              <a:xfrm>
                <a:off x="334" y="520"/>
                <a:ext cx="319" cy="286"/>
              </a:xfrm>
              <a:custGeom>
                <a:avLst/>
                <a:gdLst/>
                <a:ahLst/>
                <a:cxnLst>
                  <a:cxn ang="0">
                    <a:pos x="317" y="275"/>
                  </a:cxn>
                  <a:cxn ang="0">
                    <a:pos x="315" y="254"/>
                  </a:cxn>
                  <a:cxn ang="0">
                    <a:pos x="306" y="235"/>
                  </a:cxn>
                  <a:cxn ang="0">
                    <a:pos x="299" y="219"/>
                  </a:cxn>
                  <a:cxn ang="0">
                    <a:pos x="294" y="194"/>
                  </a:cxn>
                  <a:cxn ang="0">
                    <a:pos x="288" y="161"/>
                  </a:cxn>
                  <a:cxn ang="0">
                    <a:pos x="284" y="126"/>
                  </a:cxn>
                  <a:cxn ang="0">
                    <a:pos x="281" y="94"/>
                  </a:cxn>
                  <a:cxn ang="0">
                    <a:pos x="279" y="67"/>
                  </a:cxn>
                  <a:cxn ang="0">
                    <a:pos x="278" y="43"/>
                  </a:cxn>
                  <a:cxn ang="0">
                    <a:pos x="270" y="29"/>
                  </a:cxn>
                  <a:cxn ang="0">
                    <a:pos x="255" y="16"/>
                  </a:cxn>
                  <a:cxn ang="0">
                    <a:pos x="240" y="9"/>
                  </a:cxn>
                  <a:cxn ang="0">
                    <a:pos x="216" y="2"/>
                  </a:cxn>
                  <a:cxn ang="0">
                    <a:pos x="189" y="0"/>
                  </a:cxn>
                  <a:cxn ang="0">
                    <a:pos x="147" y="0"/>
                  </a:cxn>
                  <a:cxn ang="0">
                    <a:pos x="110" y="2"/>
                  </a:cxn>
                  <a:cxn ang="0">
                    <a:pos x="74" y="9"/>
                  </a:cxn>
                  <a:cxn ang="0">
                    <a:pos x="41" y="21"/>
                  </a:cxn>
                  <a:cxn ang="0">
                    <a:pos x="20" y="35"/>
                  </a:cxn>
                  <a:cxn ang="0">
                    <a:pos x="8" y="47"/>
                  </a:cxn>
                  <a:cxn ang="0">
                    <a:pos x="0" y="61"/>
                  </a:cxn>
                  <a:cxn ang="0">
                    <a:pos x="2" y="75"/>
                  </a:cxn>
                  <a:cxn ang="0">
                    <a:pos x="5" y="89"/>
                  </a:cxn>
                  <a:cxn ang="0">
                    <a:pos x="15" y="104"/>
                  </a:cxn>
                  <a:cxn ang="0">
                    <a:pos x="23" y="123"/>
                  </a:cxn>
                  <a:cxn ang="0">
                    <a:pos x="27" y="149"/>
                  </a:cxn>
                  <a:cxn ang="0">
                    <a:pos x="30" y="176"/>
                  </a:cxn>
                  <a:cxn ang="0">
                    <a:pos x="35" y="200"/>
                  </a:cxn>
                  <a:cxn ang="0">
                    <a:pos x="36" y="235"/>
                  </a:cxn>
                  <a:cxn ang="0">
                    <a:pos x="38" y="265"/>
                  </a:cxn>
                  <a:cxn ang="0">
                    <a:pos x="38" y="285"/>
                  </a:cxn>
                  <a:cxn ang="0">
                    <a:pos x="48" y="260"/>
                  </a:cxn>
                  <a:cxn ang="0">
                    <a:pos x="68" y="248"/>
                  </a:cxn>
                  <a:cxn ang="0">
                    <a:pos x="86" y="241"/>
                  </a:cxn>
                  <a:cxn ang="0">
                    <a:pos x="108" y="236"/>
                  </a:cxn>
                  <a:cxn ang="0">
                    <a:pos x="143" y="229"/>
                  </a:cxn>
                  <a:cxn ang="0">
                    <a:pos x="177" y="228"/>
                  </a:cxn>
                  <a:cxn ang="0">
                    <a:pos x="197" y="228"/>
                  </a:cxn>
                  <a:cxn ang="0">
                    <a:pos x="228" y="230"/>
                  </a:cxn>
                  <a:cxn ang="0">
                    <a:pos x="264" y="237"/>
                  </a:cxn>
                  <a:cxn ang="0">
                    <a:pos x="287" y="246"/>
                  </a:cxn>
                  <a:cxn ang="0">
                    <a:pos x="302" y="255"/>
                  </a:cxn>
                  <a:cxn ang="0">
                    <a:pos x="318" y="268"/>
                  </a:cxn>
                </a:cxnLst>
                <a:rect l="0" t="0" r="r" b="b"/>
                <a:pathLst>
                  <a:path w="319" h="286">
                    <a:moveTo>
                      <a:pt x="317" y="275"/>
                    </a:moveTo>
                    <a:lnTo>
                      <a:pt x="315" y="254"/>
                    </a:lnTo>
                    <a:lnTo>
                      <a:pt x="306" y="235"/>
                    </a:lnTo>
                    <a:lnTo>
                      <a:pt x="299" y="219"/>
                    </a:lnTo>
                    <a:lnTo>
                      <a:pt x="294" y="194"/>
                    </a:lnTo>
                    <a:lnTo>
                      <a:pt x="288" y="161"/>
                    </a:lnTo>
                    <a:lnTo>
                      <a:pt x="284" y="126"/>
                    </a:lnTo>
                    <a:lnTo>
                      <a:pt x="281" y="94"/>
                    </a:lnTo>
                    <a:lnTo>
                      <a:pt x="279" y="67"/>
                    </a:lnTo>
                    <a:lnTo>
                      <a:pt x="278" y="43"/>
                    </a:lnTo>
                    <a:lnTo>
                      <a:pt x="270" y="29"/>
                    </a:lnTo>
                    <a:lnTo>
                      <a:pt x="255" y="16"/>
                    </a:lnTo>
                    <a:lnTo>
                      <a:pt x="240" y="9"/>
                    </a:lnTo>
                    <a:lnTo>
                      <a:pt x="216" y="2"/>
                    </a:lnTo>
                    <a:lnTo>
                      <a:pt x="189" y="0"/>
                    </a:lnTo>
                    <a:lnTo>
                      <a:pt x="147" y="0"/>
                    </a:lnTo>
                    <a:lnTo>
                      <a:pt x="110" y="2"/>
                    </a:lnTo>
                    <a:lnTo>
                      <a:pt x="74" y="9"/>
                    </a:lnTo>
                    <a:lnTo>
                      <a:pt x="41" y="21"/>
                    </a:lnTo>
                    <a:lnTo>
                      <a:pt x="20" y="35"/>
                    </a:lnTo>
                    <a:lnTo>
                      <a:pt x="8" y="47"/>
                    </a:lnTo>
                    <a:lnTo>
                      <a:pt x="0" y="61"/>
                    </a:lnTo>
                    <a:lnTo>
                      <a:pt x="2" y="75"/>
                    </a:lnTo>
                    <a:lnTo>
                      <a:pt x="5" y="89"/>
                    </a:lnTo>
                    <a:lnTo>
                      <a:pt x="15" y="104"/>
                    </a:lnTo>
                    <a:lnTo>
                      <a:pt x="23" y="123"/>
                    </a:lnTo>
                    <a:lnTo>
                      <a:pt x="27" y="149"/>
                    </a:lnTo>
                    <a:lnTo>
                      <a:pt x="30" y="176"/>
                    </a:lnTo>
                    <a:lnTo>
                      <a:pt x="35" y="200"/>
                    </a:lnTo>
                    <a:lnTo>
                      <a:pt x="36" y="235"/>
                    </a:lnTo>
                    <a:lnTo>
                      <a:pt x="38" y="265"/>
                    </a:lnTo>
                    <a:lnTo>
                      <a:pt x="38" y="285"/>
                    </a:lnTo>
                    <a:lnTo>
                      <a:pt x="48" y="260"/>
                    </a:lnTo>
                    <a:lnTo>
                      <a:pt x="68" y="248"/>
                    </a:lnTo>
                    <a:lnTo>
                      <a:pt x="86" y="241"/>
                    </a:lnTo>
                    <a:lnTo>
                      <a:pt x="108" y="236"/>
                    </a:lnTo>
                    <a:lnTo>
                      <a:pt x="143" y="229"/>
                    </a:lnTo>
                    <a:lnTo>
                      <a:pt x="177" y="228"/>
                    </a:lnTo>
                    <a:lnTo>
                      <a:pt x="197" y="228"/>
                    </a:lnTo>
                    <a:lnTo>
                      <a:pt x="228" y="230"/>
                    </a:lnTo>
                    <a:lnTo>
                      <a:pt x="264" y="237"/>
                    </a:lnTo>
                    <a:lnTo>
                      <a:pt x="287" y="246"/>
                    </a:lnTo>
                    <a:lnTo>
                      <a:pt x="302" y="255"/>
                    </a:lnTo>
                    <a:lnTo>
                      <a:pt x="318" y="2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091" name="Freeform 43"/>
              <p:cNvSpPr>
                <a:spLocks/>
              </p:cNvSpPr>
              <p:nvPr/>
            </p:nvSpPr>
            <p:spPr bwMode="auto">
              <a:xfrm>
                <a:off x="5049" y="578"/>
                <a:ext cx="551" cy="335"/>
              </a:xfrm>
              <a:custGeom>
                <a:avLst/>
                <a:gdLst/>
                <a:ahLst/>
                <a:cxnLst>
                  <a:cxn ang="0">
                    <a:pos x="534" y="48"/>
                  </a:cxn>
                  <a:cxn ang="0">
                    <a:pos x="550" y="117"/>
                  </a:cxn>
                  <a:cxn ang="0">
                    <a:pos x="540" y="142"/>
                  </a:cxn>
                  <a:cxn ang="0">
                    <a:pos x="517" y="179"/>
                  </a:cxn>
                  <a:cxn ang="0">
                    <a:pos x="493" y="212"/>
                  </a:cxn>
                  <a:cxn ang="0">
                    <a:pos x="465" y="239"/>
                  </a:cxn>
                  <a:cxn ang="0">
                    <a:pos x="430" y="267"/>
                  </a:cxn>
                  <a:cxn ang="0">
                    <a:pos x="397" y="286"/>
                  </a:cxn>
                  <a:cxn ang="0">
                    <a:pos x="361" y="304"/>
                  </a:cxn>
                  <a:cxn ang="0">
                    <a:pos x="315" y="320"/>
                  </a:cxn>
                  <a:cxn ang="0">
                    <a:pos x="280" y="328"/>
                  </a:cxn>
                  <a:cxn ang="0">
                    <a:pos x="238" y="334"/>
                  </a:cxn>
                  <a:cxn ang="0">
                    <a:pos x="199" y="334"/>
                  </a:cxn>
                  <a:cxn ang="0">
                    <a:pos x="157" y="329"/>
                  </a:cxn>
                  <a:cxn ang="0">
                    <a:pos x="114" y="317"/>
                  </a:cxn>
                  <a:cxn ang="0">
                    <a:pos x="75" y="298"/>
                  </a:cxn>
                  <a:cxn ang="0">
                    <a:pos x="52" y="282"/>
                  </a:cxn>
                  <a:cxn ang="0">
                    <a:pos x="24" y="258"/>
                  </a:cxn>
                  <a:cxn ang="0">
                    <a:pos x="9" y="238"/>
                  </a:cxn>
                  <a:cxn ang="0">
                    <a:pos x="0" y="222"/>
                  </a:cxn>
                  <a:cxn ang="0">
                    <a:pos x="0" y="204"/>
                  </a:cxn>
                  <a:cxn ang="0">
                    <a:pos x="6" y="182"/>
                  </a:cxn>
                  <a:cxn ang="0">
                    <a:pos x="18" y="166"/>
                  </a:cxn>
                  <a:cxn ang="0">
                    <a:pos x="27" y="131"/>
                  </a:cxn>
                  <a:cxn ang="0">
                    <a:pos x="31" y="112"/>
                  </a:cxn>
                  <a:cxn ang="0">
                    <a:pos x="283" y="128"/>
                  </a:cxn>
                  <a:cxn ang="0">
                    <a:pos x="316" y="122"/>
                  </a:cxn>
                  <a:cxn ang="0">
                    <a:pos x="357" y="109"/>
                  </a:cxn>
                  <a:cxn ang="0">
                    <a:pos x="388" y="93"/>
                  </a:cxn>
                  <a:cxn ang="0">
                    <a:pos x="421" y="73"/>
                  </a:cxn>
                  <a:cxn ang="0">
                    <a:pos x="453" y="44"/>
                  </a:cxn>
                  <a:cxn ang="0">
                    <a:pos x="472" y="19"/>
                  </a:cxn>
                  <a:cxn ang="0">
                    <a:pos x="486" y="0"/>
                  </a:cxn>
                  <a:cxn ang="0">
                    <a:pos x="534" y="48"/>
                  </a:cxn>
                </a:cxnLst>
                <a:rect l="0" t="0" r="r" b="b"/>
                <a:pathLst>
                  <a:path w="551" h="335">
                    <a:moveTo>
                      <a:pt x="534" y="48"/>
                    </a:moveTo>
                    <a:lnTo>
                      <a:pt x="550" y="117"/>
                    </a:lnTo>
                    <a:lnTo>
                      <a:pt x="540" y="142"/>
                    </a:lnTo>
                    <a:lnTo>
                      <a:pt x="517" y="179"/>
                    </a:lnTo>
                    <a:lnTo>
                      <a:pt x="493" y="212"/>
                    </a:lnTo>
                    <a:lnTo>
                      <a:pt x="465" y="239"/>
                    </a:lnTo>
                    <a:lnTo>
                      <a:pt x="430" y="267"/>
                    </a:lnTo>
                    <a:lnTo>
                      <a:pt x="397" y="286"/>
                    </a:lnTo>
                    <a:lnTo>
                      <a:pt x="361" y="304"/>
                    </a:lnTo>
                    <a:lnTo>
                      <a:pt x="315" y="320"/>
                    </a:lnTo>
                    <a:lnTo>
                      <a:pt x="280" y="328"/>
                    </a:lnTo>
                    <a:lnTo>
                      <a:pt x="238" y="334"/>
                    </a:lnTo>
                    <a:lnTo>
                      <a:pt x="199" y="334"/>
                    </a:lnTo>
                    <a:lnTo>
                      <a:pt x="157" y="329"/>
                    </a:lnTo>
                    <a:lnTo>
                      <a:pt x="114" y="317"/>
                    </a:lnTo>
                    <a:lnTo>
                      <a:pt x="75" y="298"/>
                    </a:lnTo>
                    <a:lnTo>
                      <a:pt x="52" y="282"/>
                    </a:lnTo>
                    <a:lnTo>
                      <a:pt x="24" y="258"/>
                    </a:lnTo>
                    <a:lnTo>
                      <a:pt x="9" y="238"/>
                    </a:lnTo>
                    <a:lnTo>
                      <a:pt x="0" y="222"/>
                    </a:lnTo>
                    <a:lnTo>
                      <a:pt x="0" y="204"/>
                    </a:lnTo>
                    <a:lnTo>
                      <a:pt x="6" y="182"/>
                    </a:lnTo>
                    <a:lnTo>
                      <a:pt x="18" y="166"/>
                    </a:lnTo>
                    <a:lnTo>
                      <a:pt x="27" y="131"/>
                    </a:lnTo>
                    <a:lnTo>
                      <a:pt x="31" y="112"/>
                    </a:lnTo>
                    <a:lnTo>
                      <a:pt x="283" y="128"/>
                    </a:lnTo>
                    <a:lnTo>
                      <a:pt x="316" y="122"/>
                    </a:lnTo>
                    <a:lnTo>
                      <a:pt x="357" y="109"/>
                    </a:lnTo>
                    <a:lnTo>
                      <a:pt x="388" y="93"/>
                    </a:lnTo>
                    <a:lnTo>
                      <a:pt x="421" y="73"/>
                    </a:lnTo>
                    <a:lnTo>
                      <a:pt x="453" y="44"/>
                    </a:lnTo>
                    <a:lnTo>
                      <a:pt x="472" y="19"/>
                    </a:lnTo>
                    <a:lnTo>
                      <a:pt x="486" y="0"/>
                    </a:lnTo>
                    <a:lnTo>
                      <a:pt x="534" y="4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092" name="Freeform 44"/>
              <p:cNvSpPr>
                <a:spLocks/>
              </p:cNvSpPr>
              <p:nvPr/>
            </p:nvSpPr>
            <p:spPr bwMode="auto">
              <a:xfrm>
                <a:off x="5145" y="160"/>
                <a:ext cx="475" cy="5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94"/>
                  </a:cxn>
                  <a:cxn ang="0">
                    <a:pos x="28" y="291"/>
                  </a:cxn>
                  <a:cxn ang="0">
                    <a:pos x="63" y="293"/>
                  </a:cxn>
                  <a:cxn ang="0">
                    <a:pos x="121" y="299"/>
                  </a:cxn>
                  <a:cxn ang="0">
                    <a:pos x="178" y="310"/>
                  </a:cxn>
                  <a:cxn ang="0">
                    <a:pos x="231" y="323"/>
                  </a:cxn>
                  <a:cxn ang="0">
                    <a:pos x="274" y="339"/>
                  </a:cxn>
                  <a:cxn ang="0">
                    <a:pos x="325" y="364"/>
                  </a:cxn>
                  <a:cxn ang="0">
                    <a:pos x="364" y="390"/>
                  </a:cxn>
                  <a:cxn ang="0">
                    <a:pos x="393" y="415"/>
                  </a:cxn>
                  <a:cxn ang="0">
                    <a:pos x="414" y="439"/>
                  </a:cxn>
                  <a:cxn ang="0">
                    <a:pos x="427" y="461"/>
                  </a:cxn>
                  <a:cxn ang="0">
                    <a:pos x="439" y="488"/>
                  </a:cxn>
                  <a:cxn ang="0">
                    <a:pos x="444" y="513"/>
                  </a:cxn>
                  <a:cxn ang="0">
                    <a:pos x="451" y="551"/>
                  </a:cxn>
                  <a:cxn ang="0">
                    <a:pos x="457" y="518"/>
                  </a:cxn>
                  <a:cxn ang="0">
                    <a:pos x="466" y="481"/>
                  </a:cxn>
                  <a:cxn ang="0">
                    <a:pos x="469" y="453"/>
                  </a:cxn>
                  <a:cxn ang="0">
                    <a:pos x="474" y="420"/>
                  </a:cxn>
                  <a:cxn ang="0">
                    <a:pos x="472" y="393"/>
                  </a:cxn>
                  <a:cxn ang="0">
                    <a:pos x="466" y="361"/>
                  </a:cxn>
                  <a:cxn ang="0">
                    <a:pos x="459" y="317"/>
                  </a:cxn>
                  <a:cxn ang="0">
                    <a:pos x="444" y="279"/>
                  </a:cxn>
                  <a:cxn ang="0">
                    <a:pos x="424" y="238"/>
                  </a:cxn>
                  <a:cxn ang="0">
                    <a:pos x="399" y="196"/>
                  </a:cxn>
                  <a:cxn ang="0">
                    <a:pos x="363" y="152"/>
                  </a:cxn>
                  <a:cxn ang="0">
                    <a:pos x="322" y="116"/>
                  </a:cxn>
                  <a:cxn ang="0">
                    <a:pos x="286" y="87"/>
                  </a:cxn>
                  <a:cxn ang="0">
                    <a:pos x="241" y="60"/>
                  </a:cxn>
                  <a:cxn ang="0">
                    <a:pos x="195" y="40"/>
                  </a:cxn>
                  <a:cxn ang="0">
                    <a:pos x="141" y="21"/>
                  </a:cxn>
                  <a:cxn ang="0">
                    <a:pos x="94" y="10"/>
                  </a:cxn>
                  <a:cxn ang="0">
                    <a:pos x="39" y="3"/>
                  </a:cxn>
                  <a:cxn ang="0">
                    <a:pos x="0" y="0"/>
                  </a:cxn>
                </a:cxnLst>
                <a:rect l="0" t="0" r="r" b="b"/>
                <a:pathLst>
                  <a:path w="475" h="552">
                    <a:moveTo>
                      <a:pt x="0" y="0"/>
                    </a:moveTo>
                    <a:lnTo>
                      <a:pt x="0" y="294"/>
                    </a:lnTo>
                    <a:lnTo>
                      <a:pt x="28" y="291"/>
                    </a:lnTo>
                    <a:lnTo>
                      <a:pt x="63" y="293"/>
                    </a:lnTo>
                    <a:lnTo>
                      <a:pt x="121" y="299"/>
                    </a:lnTo>
                    <a:lnTo>
                      <a:pt x="178" y="310"/>
                    </a:lnTo>
                    <a:lnTo>
                      <a:pt x="231" y="323"/>
                    </a:lnTo>
                    <a:lnTo>
                      <a:pt x="274" y="339"/>
                    </a:lnTo>
                    <a:lnTo>
                      <a:pt x="325" y="364"/>
                    </a:lnTo>
                    <a:lnTo>
                      <a:pt x="364" y="390"/>
                    </a:lnTo>
                    <a:lnTo>
                      <a:pt x="393" y="415"/>
                    </a:lnTo>
                    <a:lnTo>
                      <a:pt x="414" y="439"/>
                    </a:lnTo>
                    <a:lnTo>
                      <a:pt x="427" y="461"/>
                    </a:lnTo>
                    <a:lnTo>
                      <a:pt x="439" y="488"/>
                    </a:lnTo>
                    <a:lnTo>
                      <a:pt x="444" y="513"/>
                    </a:lnTo>
                    <a:lnTo>
                      <a:pt x="451" y="551"/>
                    </a:lnTo>
                    <a:lnTo>
                      <a:pt x="457" y="518"/>
                    </a:lnTo>
                    <a:lnTo>
                      <a:pt x="466" y="481"/>
                    </a:lnTo>
                    <a:lnTo>
                      <a:pt x="469" y="453"/>
                    </a:lnTo>
                    <a:lnTo>
                      <a:pt x="474" y="420"/>
                    </a:lnTo>
                    <a:lnTo>
                      <a:pt x="472" y="393"/>
                    </a:lnTo>
                    <a:lnTo>
                      <a:pt x="466" y="361"/>
                    </a:lnTo>
                    <a:lnTo>
                      <a:pt x="459" y="317"/>
                    </a:lnTo>
                    <a:lnTo>
                      <a:pt x="444" y="279"/>
                    </a:lnTo>
                    <a:lnTo>
                      <a:pt x="424" y="238"/>
                    </a:lnTo>
                    <a:lnTo>
                      <a:pt x="399" y="196"/>
                    </a:lnTo>
                    <a:lnTo>
                      <a:pt x="363" y="152"/>
                    </a:lnTo>
                    <a:lnTo>
                      <a:pt x="322" y="116"/>
                    </a:lnTo>
                    <a:lnTo>
                      <a:pt x="286" y="87"/>
                    </a:lnTo>
                    <a:lnTo>
                      <a:pt x="241" y="60"/>
                    </a:lnTo>
                    <a:lnTo>
                      <a:pt x="195" y="40"/>
                    </a:lnTo>
                    <a:lnTo>
                      <a:pt x="141" y="21"/>
                    </a:lnTo>
                    <a:lnTo>
                      <a:pt x="94" y="10"/>
                    </a:lnTo>
                    <a:lnTo>
                      <a:pt x="39" y="3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093" name="Freeform 45"/>
              <p:cNvSpPr>
                <a:spLocks/>
              </p:cNvSpPr>
              <p:nvPr/>
            </p:nvSpPr>
            <p:spPr bwMode="auto">
              <a:xfrm>
                <a:off x="5176" y="727"/>
                <a:ext cx="156" cy="118"/>
              </a:xfrm>
              <a:custGeom>
                <a:avLst/>
                <a:gdLst/>
                <a:ahLst/>
                <a:cxnLst>
                  <a:cxn ang="0">
                    <a:pos x="83" y="0"/>
                  </a:cxn>
                  <a:cxn ang="0">
                    <a:pos x="134" y="19"/>
                  </a:cxn>
                  <a:cxn ang="0">
                    <a:pos x="152" y="46"/>
                  </a:cxn>
                  <a:cxn ang="0">
                    <a:pos x="155" y="70"/>
                  </a:cxn>
                  <a:cxn ang="0">
                    <a:pos x="155" y="84"/>
                  </a:cxn>
                  <a:cxn ang="0">
                    <a:pos x="146" y="100"/>
                  </a:cxn>
                  <a:cxn ang="0">
                    <a:pos x="126" y="108"/>
                  </a:cxn>
                  <a:cxn ang="0">
                    <a:pos x="105" y="114"/>
                  </a:cxn>
                  <a:cxn ang="0">
                    <a:pos x="86" y="117"/>
                  </a:cxn>
                  <a:cxn ang="0">
                    <a:pos x="69" y="117"/>
                  </a:cxn>
                  <a:cxn ang="0">
                    <a:pos x="41" y="112"/>
                  </a:cxn>
                  <a:cxn ang="0">
                    <a:pos x="21" y="107"/>
                  </a:cxn>
                  <a:cxn ang="0">
                    <a:pos x="9" y="98"/>
                  </a:cxn>
                  <a:cxn ang="0">
                    <a:pos x="2" y="90"/>
                  </a:cxn>
                  <a:cxn ang="0">
                    <a:pos x="0" y="78"/>
                  </a:cxn>
                  <a:cxn ang="0">
                    <a:pos x="2" y="60"/>
                  </a:cxn>
                  <a:cxn ang="0">
                    <a:pos x="9" y="11"/>
                  </a:cxn>
                  <a:cxn ang="0">
                    <a:pos x="83" y="0"/>
                  </a:cxn>
                </a:cxnLst>
                <a:rect l="0" t="0" r="r" b="b"/>
                <a:pathLst>
                  <a:path w="156" h="118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094" name="Freeform 46"/>
              <p:cNvSpPr>
                <a:spLocks/>
              </p:cNvSpPr>
              <p:nvPr/>
            </p:nvSpPr>
            <p:spPr bwMode="auto">
              <a:xfrm>
                <a:off x="5172" y="740"/>
                <a:ext cx="88" cy="74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11" y="0"/>
                  </a:cxn>
                  <a:cxn ang="0">
                    <a:pos x="54" y="5"/>
                  </a:cxn>
                  <a:cxn ang="0">
                    <a:pos x="87" y="9"/>
                  </a:cxn>
                  <a:cxn ang="0">
                    <a:pos x="78" y="73"/>
                  </a:cxn>
                  <a:cxn ang="0">
                    <a:pos x="75" y="58"/>
                  </a:cxn>
                  <a:cxn ang="0">
                    <a:pos x="65" y="47"/>
                  </a:cxn>
                  <a:cxn ang="0">
                    <a:pos x="47" y="44"/>
                  </a:cxn>
                  <a:cxn ang="0">
                    <a:pos x="27" y="45"/>
                  </a:cxn>
                  <a:cxn ang="0">
                    <a:pos x="11" y="52"/>
                  </a:cxn>
                  <a:cxn ang="0">
                    <a:pos x="0" y="68"/>
                  </a:cxn>
                </a:cxnLst>
                <a:rect l="0" t="0" r="r" b="b"/>
                <a:pathLst>
                  <a:path w="88" h="74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095" name="Freeform 47"/>
              <p:cNvSpPr>
                <a:spLocks/>
              </p:cNvSpPr>
              <p:nvPr/>
            </p:nvSpPr>
            <p:spPr bwMode="auto">
              <a:xfrm>
                <a:off x="5049" y="520"/>
                <a:ext cx="319" cy="286"/>
              </a:xfrm>
              <a:custGeom>
                <a:avLst/>
                <a:gdLst/>
                <a:ahLst/>
                <a:cxnLst>
                  <a:cxn ang="0">
                    <a:pos x="1" y="275"/>
                  </a:cxn>
                  <a:cxn ang="0">
                    <a:pos x="3" y="254"/>
                  </a:cxn>
                  <a:cxn ang="0">
                    <a:pos x="12" y="235"/>
                  </a:cxn>
                  <a:cxn ang="0">
                    <a:pos x="19" y="219"/>
                  </a:cxn>
                  <a:cxn ang="0">
                    <a:pos x="24" y="194"/>
                  </a:cxn>
                  <a:cxn ang="0">
                    <a:pos x="30" y="161"/>
                  </a:cxn>
                  <a:cxn ang="0">
                    <a:pos x="34" y="126"/>
                  </a:cxn>
                  <a:cxn ang="0">
                    <a:pos x="37" y="94"/>
                  </a:cxn>
                  <a:cxn ang="0">
                    <a:pos x="39" y="67"/>
                  </a:cxn>
                  <a:cxn ang="0">
                    <a:pos x="40" y="43"/>
                  </a:cxn>
                  <a:cxn ang="0">
                    <a:pos x="48" y="29"/>
                  </a:cxn>
                  <a:cxn ang="0">
                    <a:pos x="63" y="16"/>
                  </a:cxn>
                  <a:cxn ang="0">
                    <a:pos x="78" y="9"/>
                  </a:cxn>
                  <a:cxn ang="0">
                    <a:pos x="102" y="2"/>
                  </a:cxn>
                  <a:cxn ang="0">
                    <a:pos x="129" y="0"/>
                  </a:cxn>
                  <a:cxn ang="0">
                    <a:pos x="171" y="0"/>
                  </a:cxn>
                  <a:cxn ang="0">
                    <a:pos x="208" y="2"/>
                  </a:cxn>
                  <a:cxn ang="0">
                    <a:pos x="244" y="9"/>
                  </a:cxn>
                  <a:cxn ang="0">
                    <a:pos x="277" y="21"/>
                  </a:cxn>
                  <a:cxn ang="0">
                    <a:pos x="298" y="35"/>
                  </a:cxn>
                  <a:cxn ang="0">
                    <a:pos x="310" y="47"/>
                  </a:cxn>
                  <a:cxn ang="0">
                    <a:pos x="318" y="61"/>
                  </a:cxn>
                  <a:cxn ang="0">
                    <a:pos x="316" y="75"/>
                  </a:cxn>
                  <a:cxn ang="0">
                    <a:pos x="313" y="89"/>
                  </a:cxn>
                  <a:cxn ang="0">
                    <a:pos x="303" y="104"/>
                  </a:cxn>
                  <a:cxn ang="0">
                    <a:pos x="295" y="123"/>
                  </a:cxn>
                  <a:cxn ang="0">
                    <a:pos x="291" y="149"/>
                  </a:cxn>
                  <a:cxn ang="0">
                    <a:pos x="288" y="176"/>
                  </a:cxn>
                  <a:cxn ang="0">
                    <a:pos x="283" y="200"/>
                  </a:cxn>
                  <a:cxn ang="0">
                    <a:pos x="282" y="235"/>
                  </a:cxn>
                  <a:cxn ang="0">
                    <a:pos x="280" y="265"/>
                  </a:cxn>
                  <a:cxn ang="0">
                    <a:pos x="280" y="285"/>
                  </a:cxn>
                  <a:cxn ang="0">
                    <a:pos x="270" y="260"/>
                  </a:cxn>
                  <a:cxn ang="0">
                    <a:pos x="250" y="248"/>
                  </a:cxn>
                  <a:cxn ang="0">
                    <a:pos x="232" y="241"/>
                  </a:cxn>
                  <a:cxn ang="0">
                    <a:pos x="210" y="236"/>
                  </a:cxn>
                  <a:cxn ang="0">
                    <a:pos x="175" y="229"/>
                  </a:cxn>
                  <a:cxn ang="0">
                    <a:pos x="141" y="228"/>
                  </a:cxn>
                  <a:cxn ang="0">
                    <a:pos x="121" y="228"/>
                  </a:cxn>
                  <a:cxn ang="0">
                    <a:pos x="90" y="230"/>
                  </a:cxn>
                  <a:cxn ang="0">
                    <a:pos x="54" y="237"/>
                  </a:cxn>
                  <a:cxn ang="0">
                    <a:pos x="31" y="246"/>
                  </a:cxn>
                  <a:cxn ang="0">
                    <a:pos x="16" y="255"/>
                  </a:cxn>
                  <a:cxn ang="0">
                    <a:pos x="0" y="268"/>
                  </a:cxn>
                </a:cxnLst>
                <a:rect l="0" t="0" r="r" b="b"/>
                <a:pathLst>
                  <a:path w="319" h="286">
                    <a:moveTo>
                      <a:pt x="1" y="275"/>
                    </a:moveTo>
                    <a:lnTo>
                      <a:pt x="3" y="254"/>
                    </a:lnTo>
                    <a:lnTo>
                      <a:pt x="12" y="235"/>
                    </a:lnTo>
                    <a:lnTo>
                      <a:pt x="19" y="219"/>
                    </a:lnTo>
                    <a:lnTo>
                      <a:pt x="24" y="194"/>
                    </a:lnTo>
                    <a:lnTo>
                      <a:pt x="30" y="161"/>
                    </a:lnTo>
                    <a:lnTo>
                      <a:pt x="34" y="126"/>
                    </a:lnTo>
                    <a:lnTo>
                      <a:pt x="37" y="94"/>
                    </a:lnTo>
                    <a:lnTo>
                      <a:pt x="39" y="67"/>
                    </a:lnTo>
                    <a:lnTo>
                      <a:pt x="40" y="43"/>
                    </a:lnTo>
                    <a:lnTo>
                      <a:pt x="48" y="29"/>
                    </a:lnTo>
                    <a:lnTo>
                      <a:pt x="63" y="16"/>
                    </a:lnTo>
                    <a:lnTo>
                      <a:pt x="78" y="9"/>
                    </a:lnTo>
                    <a:lnTo>
                      <a:pt x="102" y="2"/>
                    </a:lnTo>
                    <a:lnTo>
                      <a:pt x="129" y="0"/>
                    </a:lnTo>
                    <a:lnTo>
                      <a:pt x="171" y="0"/>
                    </a:lnTo>
                    <a:lnTo>
                      <a:pt x="208" y="2"/>
                    </a:lnTo>
                    <a:lnTo>
                      <a:pt x="244" y="9"/>
                    </a:lnTo>
                    <a:lnTo>
                      <a:pt x="277" y="21"/>
                    </a:lnTo>
                    <a:lnTo>
                      <a:pt x="298" y="35"/>
                    </a:lnTo>
                    <a:lnTo>
                      <a:pt x="310" y="47"/>
                    </a:lnTo>
                    <a:lnTo>
                      <a:pt x="318" y="61"/>
                    </a:lnTo>
                    <a:lnTo>
                      <a:pt x="316" y="75"/>
                    </a:lnTo>
                    <a:lnTo>
                      <a:pt x="313" y="89"/>
                    </a:lnTo>
                    <a:lnTo>
                      <a:pt x="303" y="104"/>
                    </a:lnTo>
                    <a:lnTo>
                      <a:pt x="295" y="123"/>
                    </a:lnTo>
                    <a:lnTo>
                      <a:pt x="291" y="149"/>
                    </a:lnTo>
                    <a:lnTo>
                      <a:pt x="288" y="176"/>
                    </a:lnTo>
                    <a:lnTo>
                      <a:pt x="283" y="200"/>
                    </a:lnTo>
                    <a:lnTo>
                      <a:pt x="282" y="235"/>
                    </a:lnTo>
                    <a:lnTo>
                      <a:pt x="280" y="265"/>
                    </a:lnTo>
                    <a:lnTo>
                      <a:pt x="280" y="285"/>
                    </a:lnTo>
                    <a:lnTo>
                      <a:pt x="270" y="260"/>
                    </a:lnTo>
                    <a:lnTo>
                      <a:pt x="250" y="248"/>
                    </a:lnTo>
                    <a:lnTo>
                      <a:pt x="232" y="241"/>
                    </a:lnTo>
                    <a:lnTo>
                      <a:pt x="210" y="236"/>
                    </a:lnTo>
                    <a:lnTo>
                      <a:pt x="175" y="229"/>
                    </a:lnTo>
                    <a:lnTo>
                      <a:pt x="141" y="228"/>
                    </a:lnTo>
                    <a:lnTo>
                      <a:pt x="121" y="228"/>
                    </a:lnTo>
                    <a:lnTo>
                      <a:pt x="90" y="230"/>
                    </a:lnTo>
                    <a:lnTo>
                      <a:pt x="54" y="237"/>
                    </a:lnTo>
                    <a:lnTo>
                      <a:pt x="31" y="246"/>
                    </a:lnTo>
                    <a:lnTo>
                      <a:pt x="16" y="255"/>
                    </a:lnTo>
                    <a:lnTo>
                      <a:pt x="0" y="2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096" name="Freeform 48"/>
              <p:cNvSpPr>
                <a:spLocks/>
              </p:cNvSpPr>
              <p:nvPr/>
            </p:nvSpPr>
            <p:spPr bwMode="auto">
              <a:xfrm>
                <a:off x="4319" y="160"/>
                <a:ext cx="83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56"/>
                  </a:cxn>
                  <a:cxn ang="0">
                    <a:pos x="84" y="374"/>
                  </a:cxn>
                  <a:cxn ang="0">
                    <a:pos x="153" y="393"/>
                  </a:cxn>
                  <a:cxn ang="0">
                    <a:pos x="210" y="404"/>
                  </a:cxn>
                  <a:cxn ang="0">
                    <a:pos x="258" y="410"/>
                  </a:cxn>
                  <a:cxn ang="0">
                    <a:pos x="312" y="416"/>
                  </a:cxn>
                  <a:cxn ang="0">
                    <a:pos x="402" y="419"/>
                  </a:cxn>
                  <a:cxn ang="0">
                    <a:pos x="485" y="412"/>
                  </a:cxn>
                  <a:cxn ang="0">
                    <a:pos x="570" y="399"/>
                  </a:cxn>
                  <a:cxn ang="0">
                    <a:pos x="652" y="377"/>
                  </a:cxn>
                  <a:cxn ang="0">
                    <a:pos x="724" y="347"/>
                  </a:cxn>
                  <a:cxn ang="0">
                    <a:pos x="784" y="306"/>
                  </a:cxn>
                  <a:cxn ang="0">
                    <a:pos x="829" y="291"/>
                  </a:cxn>
                  <a:cxn ang="0">
                    <a:pos x="831" y="2"/>
                  </a:cxn>
                  <a:cxn ang="0">
                    <a:pos x="786" y="9"/>
                  </a:cxn>
                  <a:cxn ang="0">
                    <a:pos x="726" y="29"/>
                  </a:cxn>
                  <a:cxn ang="0">
                    <a:pos x="654" y="55"/>
                  </a:cxn>
                  <a:cxn ang="0">
                    <a:pos x="585" y="70"/>
                  </a:cxn>
                  <a:cxn ang="0">
                    <a:pos x="515" y="78"/>
                  </a:cxn>
                  <a:cxn ang="0">
                    <a:pos x="468" y="82"/>
                  </a:cxn>
                  <a:cxn ang="0">
                    <a:pos x="428" y="84"/>
                  </a:cxn>
                  <a:cxn ang="0">
                    <a:pos x="358" y="84"/>
                  </a:cxn>
                  <a:cxn ang="0">
                    <a:pos x="314" y="81"/>
                  </a:cxn>
                  <a:cxn ang="0">
                    <a:pos x="274" y="76"/>
                  </a:cxn>
                  <a:cxn ang="0">
                    <a:pos x="229" y="73"/>
                  </a:cxn>
                  <a:cxn ang="0">
                    <a:pos x="190" y="66"/>
                  </a:cxn>
                  <a:cxn ang="0">
                    <a:pos x="140" y="57"/>
                  </a:cxn>
                  <a:cxn ang="0">
                    <a:pos x="96" y="44"/>
                  </a:cxn>
                  <a:cxn ang="0">
                    <a:pos x="49" y="24"/>
                  </a:cxn>
                  <a:cxn ang="0">
                    <a:pos x="0" y="0"/>
                  </a:cxn>
                </a:cxnLst>
                <a:rect l="0" t="0" r="r" b="b"/>
                <a:pathLst>
                  <a:path w="832" h="420">
                    <a:moveTo>
                      <a:pt x="0" y="0"/>
                    </a:moveTo>
                    <a:lnTo>
                      <a:pt x="0" y="356"/>
                    </a:lnTo>
                    <a:lnTo>
                      <a:pt x="84" y="374"/>
                    </a:lnTo>
                    <a:lnTo>
                      <a:pt x="153" y="393"/>
                    </a:lnTo>
                    <a:lnTo>
                      <a:pt x="210" y="404"/>
                    </a:lnTo>
                    <a:lnTo>
                      <a:pt x="258" y="410"/>
                    </a:lnTo>
                    <a:lnTo>
                      <a:pt x="312" y="416"/>
                    </a:lnTo>
                    <a:lnTo>
                      <a:pt x="402" y="419"/>
                    </a:lnTo>
                    <a:lnTo>
                      <a:pt x="485" y="412"/>
                    </a:lnTo>
                    <a:lnTo>
                      <a:pt x="570" y="399"/>
                    </a:lnTo>
                    <a:lnTo>
                      <a:pt x="652" y="377"/>
                    </a:lnTo>
                    <a:lnTo>
                      <a:pt x="724" y="347"/>
                    </a:lnTo>
                    <a:lnTo>
                      <a:pt x="784" y="306"/>
                    </a:lnTo>
                    <a:lnTo>
                      <a:pt x="829" y="291"/>
                    </a:lnTo>
                    <a:lnTo>
                      <a:pt x="831" y="2"/>
                    </a:lnTo>
                    <a:lnTo>
                      <a:pt x="786" y="9"/>
                    </a:lnTo>
                    <a:lnTo>
                      <a:pt x="726" y="29"/>
                    </a:lnTo>
                    <a:lnTo>
                      <a:pt x="654" y="55"/>
                    </a:lnTo>
                    <a:lnTo>
                      <a:pt x="585" y="70"/>
                    </a:lnTo>
                    <a:lnTo>
                      <a:pt x="515" y="78"/>
                    </a:lnTo>
                    <a:lnTo>
                      <a:pt x="468" y="82"/>
                    </a:lnTo>
                    <a:lnTo>
                      <a:pt x="428" y="84"/>
                    </a:lnTo>
                    <a:lnTo>
                      <a:pt x="358" y="84"/>
                    </a:lnTo>
                    <a:lnTo>
                      <a:pt x="314" y="81"/>
                    </a:lnTo>
                    <a:lnTo>
                      <a:pt x="274" y="76"/>
                    </a:lnTo>
                    <a:lnTo>
                      <a:pt x="229" y="73"/>
                    </a:lnTo>
                    <a:lnTo>
                      <a:pt x="190" y="66"/>
                    </a:lnTo>
                    <a:lnTo>
                      <a:pt x="140" y="57"/>
                    </a:lnTo>
                    <a:lnTo>
                      <a:pt x="96" y="44"/>
                    </a:lnTo>
                    <a:lnTo>
                      <a:pt x="49" y="24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chemeClr val="tx1"/>
                  </a:solidFill>
                  <a:effectLst/>
                </a:endParaRPr>
              </a:p>
            </p:txBody>
          </p:sp>
        </p:grpSp>
      </p:grpSp>
      <p:sp>
        <p:nvSpPr>
          <p:cNvPr id="8195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914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6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286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99" name="Rectangle 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61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00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01" name="Rectangle 5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61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1D3FB341-F718-45E5-A44C-423F859BB1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4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57347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7348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57349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57350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51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52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53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54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55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56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57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58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735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736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736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1B289FF2-E309-4D33-92B7-E3FE0210A208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5736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736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003ED406-00A6-4112-97BA-B93939B8B57A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2902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2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2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3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3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2903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3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3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3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3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3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3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3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4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4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4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4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4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4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4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4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2904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4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5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5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5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5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5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5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5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5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5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5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6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6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06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2906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2906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906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2906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906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906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25C6C4DA-391A-42CB-926F-652B12AD6441}" type="datetimeFigureOut">
              <a:rPr lang="ru-RU"/>
              <a:pPr/>
              <a:t>07.04.2011</a:t>
            </a:fld>
            <a:endParaRPr lang="ru-RU"/>
          </a:p>
        </p:txBody>
      </p:sp>
      <p:sp>
        <p:nvSpPr>
          <p:cNvPr id="12906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2907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5A06B179-7BE9-49A1-8907-6EC19C1CB8D8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7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Беларус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14480" y="1000108"/>
            <a:ext cx="6215106" cy="4524315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schemeClr val="bg2">
                <a:lumMod val="75000"/>
                <a:lumOff val="25000"/>
                <a:alpha val="50000"/>
              </a:schemeClr>
            </a:innerShdw>
          </a:effectLst>
        </p:spPr>
        <p:txBody>
          <a:bodyPr wrap="square" rtlCol="0">
            <a:spAutoFit/>
          </a:bodyPr>
          <a:lstStyle/>
          <a:p>
            <a:r>
              <a:rPr lang="ru-RU" sz="6600" b="1" i="1" dirty="0" smtClean="0">
                <a:ln w="25400">
                  <a:solidFill>
                    <a:schemeClr val="bg2">
                      <a:lumMod val="90000"/>
                      <a:lumOff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     Лицей</a:t>
            </a:r>
            <a:endParaRPr lang="ru-RU" sz="6600" b="1" i="1" dirty="0" smtClean="0">
              <a:ln w="25400">
                <a:solidFill>
                  <a:schemeClr val="bg2">
                    <a:lumMod val="90000"/>
                    <a:lumOff val="10000"/>
                  </a:schemeClr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Bookman Old Style" pitchFamily="18" charset="0"/>
            </a:endParaRPr>
          </a:p>
          <a:p>
            <a:pPr algn="ctr"/>
            <a:endParaRPr lang="ru-RU" sz="6600" b="1" i="1" dirty="0" smtClean="0">
              <a:ln w="25400">
                <a:solidFill>
                  <a:schemeClr val="bg2">
                    <a:lumMod val="90000"/>
                    <a:lumOff val="10000"/>
                  </a:schemeClr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Bookman Old Style" pitchFamily="18" charset="0"/>
            </a:endParaRPr>
          </a:p>
          <a:p>
            <a:r>
              <a:rPr lang="ru-RU" sz="4800" b="1" i="1" dirty="0" smtClean="0">
                <a:ln w="25400">
                  <a:solidFill>
                    <a:schemeClr val="bg2">
                      <a:lumMod val="90000"/>
                      <a:lumOff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 </a:t>
            </a:r>
          </a:p>
          <a:p>
            <a:r>
              <a:rPr lang="ru-RU" sz="3600" b="1" i="1" dirty="0" smtClean="0">
                <a:ln w="25400">
                  <a:solidFill>
                    <a:schemeClr val="bg2">
                      <a:lumMod val="90000"/>
                      <a:lumOff val="10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Вчера</a:t>
            </a:r>
          </a:p>
          <a:p>
            <a:pPr algn="ctr"/>
            <a:r>
              <a:rPr lang="ru-RU" sz="3600" b="1" i="1" dirty="0" smtClean="0">
                <a:ln w="25400">
                  <a:solidFill>
                    <a:schemeClr val="bg2">
                      <a:lumMod val="90000"/>
                      <a:lumOff val="10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 Сегодня </a:t>
            </a:r>
          </a:p>
          <a:p>
            <a:pPr algn="r"/>
            <a:r>
              <a:rPr lang="ru-RU" sz="3600" b="1" i="1" dirty="0" smtClean="0">
                <a:ln w="25400">
                  <a:solidFill>
                    <a:schemeClr val="bg2">
                      <a:lumMod val="90000"/>
                      <a:lumOff val="10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Завтра</a:t>
            </a:r>
            <a:endParaRPr lang="ru-RU" sz="3600" b="1" i="1" dirty="0">
              <a:ln w="25400">
                <a:solidFill>
                  <a:schemeClr val="bg2">
                    <a:lumMod val="90000"/>
                    <a:lumOff val="10000"/>
                  </a:schemeClr>
                </a:solidFill>
              </a:ln>
              <a:solidFill>
                <a:srgbClr val="00B0F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Picture 45" descr="лицей эмбле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214554"/>
            <a:ext cx="1643074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" descr="лицей эмбле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6000768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01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3357562"/>
            <a:ext cx="3714775" cy="2786082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 descr="Изображение 005.jpg"/>
          <p:cNvPicPr>
            <a:picLocks noChangeAspect="1"/>
          </p:cNvPicPr>
          <p:nvPr/>
        </p:nvPicPr>
        <p:blipFill>
          <a:blip r:embed="rId5" cstate="print"/>
          <a:srcRect l="13433" t="21891"/>
          <a:stretch>
            <a:fillRect/>
          </a:stretch>
        </p:blipFill>
        <p:spPr>
          <a:xfrm>
            <a:off x="500034" y="357166"/>
            <a:ext cx="4011452" cy="2714644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 descr="Изображение 039.jpg"/>
          <p:cNvPicPr>
            <a:picLocks noChangeAspect="1"/>
          </p:cNvPicPr>
          <p:nvPr/>
        </p:nvPicPr>
        <p:blipFill>
          <a:blip r:embed="rId6" cstate="print"/>
          <a:srcRect l="46875" t="33333" b="10416"/>
          <a:stretch>
            <a:fillRect/>
          </a:stretch>
        </p:blipFill>
        <p:spPr>
          <a:xfrm>
            <a:off x="5143504" y="285728"/>
            <a:ext cx="3418418" cy="2714644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 descr="Изображение 232.jpg"/>
          <p:cNvPicPr>
            <a:picLocks noChangeAspect="1"/>
          </p:cNvPicPr>
          <p:nvPr/>
        </p:nvPicPr>
        <p:blipFill>
          <a:blip r:embed="rId7" cstate="print"/>
          <a:srcRect r="14999"/>
          <a:stretch>
            <a:fillRect/>
          </a:stretch>
        </p:blipFill>
        <p:spPr>
          <a:xfrm>
            <a:off x="714348" y="3500438"/>
            <a:ext cx="2928958" cy="2584347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" descr="лицей эмбле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6000768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0116.jpg"/>
          <p:cNvPicPr>
            <a:picLocks noChangeAspect="1"/>
          </p:cNvPicPr>
          <p:nvPr/>
        </p:nvPicPr>
        <p:blipFill>
          <a:blip r:embed="rId4" cstate="print"/>
          <a:srcRect t="16129" r="35484"/>
          <a:stretch>
            <a:fillRect/>
          </a:stretch>
        </p:blipFill>
        <p:spPr>
          <a:xfrm>
            <a:off x="5000628" y="214290"/>
            <a:ext cx="2857520" cy="2786058"/>
          </a:xfrm>
          <a:prstGeom prst="rect">
            <a:avLst/>
          </a:prstGeom>
          <a:ln w="28575">
            <a:solidFill>
              <a:srgbClr val="CC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Изображение 2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143248"/>
            <a:ext cx="3714776" cy="278608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 descr="002.jpg"/>
          <p:cNvPicPr>
            <a:picLocks noChangeAspect="1"/>
          </p:cNvPicPr>
          <p:nvPr/>
        </p:nvPicPr>
        <p:blipFill>
          <a:blip r:embed="rId6" cstate="print"/>
          <a:srcRect b="3497"/>
          <a:stretch>
            <a:fillRect/>
          </a:stretch>
        </p:blipFill>
        <p:spPr>
          <a:xfrm>
            <a:off x="214282" y="214290"/>
            <a:ext cx="4286280" cy="2757603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 descr="0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3143248"/>
            <a:ext cx="4214842" cy="2810256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75" name="Picture 27" descr="006"/>
          <p:cNvPicPr>
            <a:picLocks noChangeAspect="1" noChangeArrowheads="1"/>
          </p:cNvPicPr>
          <p:nvPr/>
        </p:nvPicPr>
        <p:blipFill>
          <a:blip r:embed="rId3" cstate="print"/>
          <a:srcRect l="8098" b="6082"/>
          <a:stretch>
            <a:fillRect/>
          </a:stretch>
        </p:blipFill>
        <p:spPr bwMode="auto">
          <a:xfrm>
            <a:off x="5357818" y="285728"/>
            <a:ext cx="3240000" cy="2205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78" name="Picture 30" descr="008"/>
          <p:cNvPicPr>
            <a:picLocks noChangeAspect="1" noChangeArrowheads="1"/>
          </p:cNvPicPr>
          <p:nvPr/>
        </p:nvPicPr>
        <p:blipFill>
          <a:blip r:embed="rId4" cstate="print"/>
          <a:srcRect r="8752" b="6380"/>
          <a:stretch>
            <a:fillRect/>
          </a:stretch>
        </p:blipFill>
        <p:spPr bwMode="auto">
          <a:xfrm>
            <a:off x="500034" y="4357694"/>
            <a:ext cx="3240000" cy="2216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76" name="Picture 28" descr="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2428868"/>
            <a:ext cx="32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79" name="Picture 31" descr="0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85728"/>
            <a:ext cx="32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77" name="Picture 29" descr="007"/>
          <p:cNvPicPr>
            <a:picLocks noChangeAspect="1" noChangeArrowheads="1"/>
          </p:cNvPicPr>
          <p:nvPr/>
        </p:nvPicPr>
        <p:blipFill>
          <a:blip r:embed="rId7" cstate="print"/>
          <a:srcRect r="6813"/>
          <a:stretch>
            <a:fillRect/>
          </a:stretch>
        </p:blipFill>
        <p:spPr bwMode="auto">
          <a:xfrm>
            <a:off x="5357818" y="4214818"/>
            <a:ext cx="3240000" cy="2318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929066"/>
            <a:ext cx="3240000" cy="2435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357166"/>
            <a:ext cx="3240000" cy="2437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9" descr="0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2357430"/>
            <a:ext cx="3240000" cy="2151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00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57166"/>
            <a:ext cx="3240000" cy="2437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7" descr="0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256" y="3929066"/>
            <a:ext cx="3240000" cy="2434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071546"/>
            <a:ext cx="3417887" cy="2568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785918" y="4071942"/>
            <a:ext cx="5429288" cy="120032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4445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/>
                <a:latin typeface="Candara" pitchFamily="34" charset="0"/>
              </a:rPr>
              <a:t>С 2010 года начата подготовка по специальности </a:t>
            </a:r>
          </a:p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/>
                <a:latin typeface="Candara" pitchFamily="34" charset="0"/>
              </a:rPr>
              <a:t>«Продавец, официант»</a:t>
            </a:r>
          </a:p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/>
                <a:latin typeface="Candara" pitchFamily="34" charset="0"/>
              </a:rPr>
              <a:t>(с изучением языка на повышенном уровне)</a:t>
            </a:r>
          </a:p>
        </p:txBody>
      </p:sp>
      <p:pic>
        <p:nvPicPr>
          <p:cNvPr id="4" name="Picture 45" descr="лицей эмблем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3900" y="6000768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" descr="лицей эмбле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6000768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IMG_01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428604"/>
            <a:ext cx="3240000" cy="24300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 descr="036.jpg"/>
          <p:cNvPicPr>
            <a:picLocks noChangeAspect="1"/>
          </p:cNvPicPr>
          <p:nvPr/>
        </p:nvPicPr>
        <p:blipFill>
          <a:blip r:embed="rId5" cstate="print"/>
          <a:srcRect t="11078" b="15805"/>
          <a:stretch>
            <a:fillRect/>
          </a:stretch>
        </p:blipFill>
        <p:spPr>
          <a:xfrm>
            <a:off x="3786182" y="3143248"/>
            <a:ext cx="4950357" cy="2714644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 descr="0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3714752"/>
            <a:ext cx="3240000" cy="2160000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0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357166"/>
            <a:ext cx="3964809" cy="2643206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5" descr="лицей эмбле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6000768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Изображение 004.jpg"/>
          <p:cNvPicPr>
            <a:picLocks noChangeAspect="1"/>
          </p:cNvPicPr>
          <p:nvPr/>
        </p:nvPicPr>
        <p:blipFill>
          <a:blip r:embed="rId4" cstate="print"/>
          <a:srcRect b="4808"/>
          <a:stretch>
            <a:fillRect/>
          </a:stretch>
        </p:blipFill>
        <p:spPr>
          <a:xfrm>
            <a:off x="3929058" y="1489368"/>
            <a:ext cx="1857388" cy="2661871"/>
          </a:xfrm>
          <a:prstGeom prst="rect">
            <a:avLst/>
          </a:prstGeom>
          <a:ln w="44450">
            <a:solidFill>
              <a:srgbClr val="99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IMG_3554.JPG"/>
          <p:cNvPicPr>
            <a:picLocks noChangeAspect="1"/>
          </p:cNvPicPr>
          <p:nvPr/>
        </p:nvPicPr>
        <p:blipFill>
          <a:blip r:embed="rId5" cstate="print"/>
          <a:srcRect l="23437" t="18750" r="48438" b="11458"/>
          <a:stretch>
            <a:fillRect/>
          </a:stretch>
        </p:blipFill>
        <p:spPr>
          <a:xfrm>
            <a:off x="500034" y="285728"/>
            <a:ext cx="2743432" cy="5105833"/>
          </a:xfrm>
          <a:prstGeom prst="rect">
            <a:avLst/>
          </a:prstGeom>
          <a:ln w="44450">
            <a:solidFill>
              <a:srgbClr val="9900FF">
                <a:alpha val="95000"/>
              </a:srgbClr>
            </a:solidFill>
          </a:ln>
          <a:effectLst>
            <a:innerShdw blurRad="63500" dist="50800" dir="13500000">
              <a:srgbClr val="FF0000">
                <a:alpha val="42000"/>
              </a:srgb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3500430" y="4786322"/>
            <a:ext cx="3214710" cy="1477328"/>
          </a:xfrm>
          <a:prstGeom prst="rect">
            <a:avLst/>
          </a:prstGeom>
          <a:solidFill>
            <a:srgbClr val="CC66FF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/>
                <a:cs typeface="Raavi" pitchFamily="2"/>
              </a:rPr>
              <a:t>Фёдоров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/>
                <a:cs typeface="Raavi" pitchFamily="2"/>
              </a:rPr>
              <a:t>Леонид </a:t>
            </a:r>
            <a:r>
              <a:rPr lang="ru-RU" sz="2000" b="1" dirty="0" smtClean="0">
                <a:solidFill>
                  <a:schemeClr val="bg1"/>
                </a:solidFill>
                <a:effectLst/>
                <a:cs typeface="Raavi" pitchFamily="2"/>
              </a:rPr>
              <a:t>Тихонович</a:t>
            </a:r>
            <a:r>
              <a:rPr lang="en-US" sz="2000" b="1" dirty="0" smtClean="0">
                <a:solidFill>
                  <a:schemeClr val="bg1"/>
                </a:solidFill>
                <a:effectLst/>
                <a:cs typeface="Raavi" pitchFamily="2"/>
              </a:rPr>
              <a:t>, </a:t>
            </a:r>
            <a:endParaRPr lang="ru-RU" sz="2000" b="1" dirty="0" smtClean="0">
              <a:solidFill>
                <a:schemeClr val="bg1"/>
              </a:solidFill>
              <a:effectLst/>
              <a:cs typeface="Raavi" pitchFamily="2"/>
            </a:endParaRPr>
          </a:p>
          <a:p>
            <a:pPr algn="ctr"/>
            <a:r>
              <a:rPr lang="ru-RU" sz="1600" dirty="0" smtClean="0"/>
              <a:t>отличник </a:t>
            </a:r>
          </a:p>
          <a:p>
            <a:pPr algn="ctr"/>
            <a:r>
              <a:rPr lang="ru-RU" sz="1600" dirty="0" smtClean="0"/>
              <a:t>профтехобразования БССР</a:t>
            </a:r>
            <a:endParaRPr lang="ru-RU" sz="1600" dirty="0" smtClean="0"/>
          </a:p>
          <a:p>
            <a:pPr algn="ctr"/>
            <a:endParaRPr lang="ru-RU" dirty="0" smtClean="0"/>
          </a:p>
        </p:txBody>
      </p:sp>
      <p:pic>
        <p:nvPicPr>
          <p:cNvPr id="14" name="Рисунок 13" descr="08092010318.jpg"/>
          <p:cNvPicPr>
            <a:picLocks noChangeAspect="1"/>
          </p:cNvPicPr>
          <p:nvPr/>
        </p:nvPicPr>
        <p:blipFill>
          <a:blip r:embed="rId6" cstate="print"/>
          <a:srcRect l="21739" t="22826" r="21739" b="11957"/>
          <a:stretch>
            <a:fillRect/>
          </a:stretch>
        </p:blipFill>
        <p:spPr>
          <a:xfrm>
            <a:off x="6618698" y="1500174"/>
            <a:ext cx="1707131" cy="2626356"/>
          </a:xfrm>
          <a:prstGeom prst="rect">
            <a:avLst/>
          </a:prstGeom>
          <a:ln w="44450">
            <a:solidFill>
              <a:srgbClr val="99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2" descr="IMG_3555.JPG"/>
          <p:cNvPicPr>
            <a:picLocks noChangeAspect="1"/>
          </p:cNvPicPr>
          <p:nvPr/>
        </p:nvPicPr>
        <p:blipFill>
          <a:blip r:embed="rId3" cstate="print"/>
          <a:srcRect l="28906" t="4166" r="28906" b="10416"/>
          <a:stretch>
            <a:fillRect/>
          </a:stretch>
        </p:blipFill>
        <p:spPr bwMode="auto">
          <a:xfrm>
            <a:off x="500034" y="357166"/>
            <a:ext cx="3144002" cy="4771580"/>
          </a:xfrm>
          <a:prstGeom prst="rect">
            <a:avLst/>
          </a:prstGeom>
          <a:noFill/>
          <a:ln w="44450">
            <a:solidFill>
              <a:srgbClr val="D60093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12700">
            <a:bevelT w="95250"/>
            <a:bevelB/>
          </a:sp3d>
        </p:spPr>
      </p:pic>
      <p:grpSp>
        <p:nvGrpSpPr>
          <p:cNvPr id="7" name="Группа 6"/>
          <p:cNvGrpSpPr/>
          <p:nvPr/>
        </p:nvGrpSpPr>
        <p:grpSpPr>
          <a:xfrm>
            <a:off x="500034" y="1071546"/>
            <a:ext cx="7786742" cy="5357850"/>
            <a:chOff x="428596" y="857232"/>
            <a:chExt cx="7786742" cy="5656415"/>
          </a:xfrm>
        </p:grpSpPr>
        <p:pic>
          <p:nvPicPr>
            <p:cNvPr id="8" name="Рисунок 7" descr="Изображение 009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57686" y="857232"/>
              <a:ext cx="3857652" cy="2725515"/>
            </a:xfrm>
            <a:prstGeom prst="rect">
              <a:avLst/>
            </a:prstGeom>
            <a:ln w="44450">
              <a:solidFill>
                <a:srgbClr val="CC66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 descr="Копия Изображение 007.jpg"/>
            <p:cNvPicPr>
              <a:picLocks noChangeAspect="1"/>
            </p:cNvPicPr>
            <p:nvPr/>
          </p:nvPicPr>
          <p:blipFill>
            <a:blip r:embed="rId5" cstate="print"/>
            <a:srcRect l="7978" t="2275" r="5866" b="2154"/>
            <a:stretch>
              <a:fillRect/>
            </a:stretch>
          </p:blipFill>
          <p:spPr>
            <a:xfrm>
              <a:off x="6429388" y="4000504"/>
              <a:ext cx="1607341" cy="2500330"/>
            </a:xfrm>
            <a:prstGeom prst="rect">
              <a:avLst/>
            </a:prstGeom>
            <a:ln w="44450">
              <a:solidFill>
                <a:srgbClr val="CC66FF"/>
              </a:solidFill>
            </a:ln>
          </p:spPr>
        </p:pic>
        <p:pic>
          <p:nvPicPr>
            <p:cNvPr id="10" name="Рисунок 9" descr="Изображение 008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29124" y="4000504"/>
              <a:ext cx="1714512" cy="2513143"/>
            </a:xfrm>
            <a:prstGeom prst="rect">
              <a:avLst/>
            </a:prstGeom>
            <a:ln w="44450">
              <a:solidFill>
                <a:srgbClr val="CC66FF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28596" y="5457783"/>
              <a:ext cx="3214710" cy="1039767"/>
            </a:xfrm>
            <a:prstGeom prst="rect">
              <a:avLst/>
            </a:prstGeom>
            <a:solidFill>
              <a:srgbClr val="CC66FF"/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  <a:cs typeface="Raavi" pitchFamily="2"/>
                </a:rPr>
                <a:t>Дадькова</a:t>
              </a:r>
              <a:r>
                <a:rPr lang="ru-RU" sz="2000" b="1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  <a:cs typeface="Raavi" pitchFamily="2"/>
                </a:rPr>
                <a:t> </a:t>
              </a:r>
            </a:p>
            <a:p>
              <a:pPr algn="ctr"/>
              <a:r>
                <a:rPr lang="ru-RU" sz="2000" b="1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  <a:cs typeface="Raavi" pitchFamily="2"/>
                </a:rPr>
                <a:t>Татьяна Николаевна</a:t>
              </a:r>
            </a:p>
            <a:p>
              <a:pPr algn="ctr"/>
              <a:r>
                <a:rPr lang="ru-RU" dirty="0" smtClean="0"/>
                <a:t>преподаватель математики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" descr="лицей эмбле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6000768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7.jpg"/>
          <p:cNvPicPr>
            <a:picLocks noChangeAspect="1"/>
          </p:cNvPicPr>
          <p:nvPr/>
        </p:nvPicPr>
        <p:blipFill>
          <a:blip r:embed="rId4" cstate="print"/>
          <a:srcRect t="5206" r="4161" b="2571"/>
          <a:stretch>
            <a:fillRect/>
          </a:stretch>
        </p:blipFill>
        <p:spPr>
          <a:xfrm>
            <a:off x="6143636" y="785794"/>
            <a:ext cx="2714644" cy="4000528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3571868" y="4429132"/>
            <a:ext cx="2286016" cy="369332"/>
          </a:xfrm>
          <a:prstGeom prst="rect">
            <a:avLst/>
          </a:prstGeom>
          <a:solidFill>
            <a:srgbClr val="CC66FF"/>
          </a:solidFill>
          <a:ln>
            <a:solidFill>
              <a:srgbClr val="99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Красовская Л.А.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286512" y="5000636"/>
            <a:ext cx="2357454" cy="369332"/>
          </a:xfrm>
          <a:prstGeom prst="rect">
            <a:avLst/>
          </a:prstGeom>
          <a:solidFill>
            <a:srgbClr val="CC66FF"/>
          </a:solidFill>
          <a:ln>
            <a:solidFill>
              <a:srgbClr val="99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Старостина С.А.</a:t>
            </a:r>
            <a:endParaRPr lang="ru-RU" dirty="0"/>
          </a:p>
        </p:txBody>
      </p:sp>
      <p:pic>
        <p:nvPicPr>
          <p:cNvPr id="9" name="Рисунок 8" descr="IMG_0172.JPG"/>
          <p:cNvPicPr>
            <a:picLocks noChangeAspect="1"/>
          </p:cNvPicPr>
          <p:nvPr/>
        </p:nvPicPr>
        <p:blipFill>
          <a:blip r:embed="rId5" cstate="print">
            <a:lum bright="25000" contrast="32000"/>
          </a:blip>
          <a:srcRect l="45313" t="18750" r="41406" b="57292"/>
          <a:stretch>
            <a:fillRect/>
          </a:stretch>
        </p:blipFill>
        <p:spPr>
          <a:xfrm>
            <a:off x="1000100" y="857232"/>
            <a:ext cx="1571636" cy="2126331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 descr="IMG_3514.JPG"/>
          <p:cNvPicPr>
            <a:picLocks noChangeAspect="1"/>
          </p:cNvPicPr>
          <p:nvPr/>
        </p:nvPicPr>
        <p:blipFill>
          <a:blip r:embed="rId6"/>
          <a:srcRect l="24218" t="19791" r="36719" b="55209"/>
          <a:stretch>
            <a:fillRect/>
          </a:stretch>
        </p:blipFill>
        <p:spPr>
          <a:xfrm rot="5400000">
            <a:off x="2668340" y="1260694"/>
            <a:ext cx="3857653" cy="2050597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 descr="Изображение 069.jpg"/>
          <p:cNvPicPr>
            <a:picLocks noChangeAspect="1"/>
          </p:cNvPicPr>
          <p:nvPr/>
        </p:nvPicPr>
        <p:blipFill>
          <a:blip r:embed="rId7" cstate="print"/>
          <a:srcRect l="10937" t="2083" r="21094"/>
          <a:stretch>
            <a:fillRect/>
          </a:stretch>
        </p:blipFill>
        <p:spPr>
          <a:xfrm rot="5400000">
            <a:off x="328653" y="3314628"/>
            <a:ext cx="2843090" cy="3071833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" descr="лицей эмбле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6000768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Изображение 050.jpg"/>
          <p:cNvPicPr>
            <a:picLocks noChangeAspect="1"/>
          </p:cNvPicPr>
          <p:nvPr/>
        </p:nvPicPr>
        <p:blipFill>
          <a:blip r:embed="rId4" cstate="print"/>
          <a:srcRect l="14954" t="355" r="-110" b="15270"/>
          <a:stretch>
            <a:fillRect/>
          </a:stretch>
        </p:blipFill>
        <p:spPr>
          <a:xfrm rot="5400000">
            <a:off x="6279943" y="1064985"/>
            <a:ext cx="3286124" cy="2441990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 descr="Изображение 254.jpg"/>
          <p:cNvPicPr>
            <a:picLocks noChangeAspect="1"/>
          </p:cNvPicPr>
          <p:nvPr/>
        </p:nvPicPr>
        <p:blipFill>
          <a:blip r:embed="rId5" cstate="print"/>
          <a:srcRect r="6707" b="4877"/>
          <a:stretch>
            <a:fillRect/>
          </a:stretch>
        </p:blipFill>
        <p:spPr>
          <a:xfrm>
            <a:off x="2643174" y="785794"/>
            <a:ext cx="3643338" cy="2786082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Рисунок 16" descr="Изображение 136.jpg"/>
          <p:cNvPicPr>
            <a:picLocks noChangeAspect="1"/>
          </p:cNvPicPr>
          <p:nvPr/>
        </p:nvPicPr>
        <p:blipFill>
          <a:blip r:embed="rId6" cstate="print"/>
          <a:srcRect t="13044" r="3804" b="10869"/>
          <a:stretch>
            <a:fillRect/>
          </a:stretch>
        </p:blipFill>
        <p:spPr>
          <a:xfrm>
            <a:off x="3714744" y="3929066"/>
            <a:ext cx="4214842" cy="2500330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" name="Рисунок 19" descr="эмблема супер.bmp"/>
          <p:cNvPicPr>
            <a:picLocks noChangeAspect="1"/>
          </p:cNvPicPr>
          <p:nvPr/>
        </p:nvPicPr>
        <p:blipFill>
          <a:blip r:embed="rId7"/>
          <a:srcRect l="6121" t="6194" r="52438" b="16814"/>
          <a:stretch>
            <a:fillRect/>
          </a:stretch>
        </p:blipFill>
        <p:spPr>
          <a:xfrm>
            <a:off x="285720" y="928670"/>
            <a:ext cx="2010117" cy="2286016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42844" y="3643314"/>
            <a:ext cx="3286148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«Совершенствование</a:t>
            </a:r>
            <a:endParaRPr kumimoji="0" lang="ru-RU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учебно-воспитательного процесса путем формирования самостоятельности</a:t>
            </a:r>
            <a:endParaRPr kumimoji="0" lang="ru-RU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и активности учащихся в процессе</a:t>
            </a:r>
            <a:endParaRPr kumimoji="0" lang="ru-RU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теоретической и практической</a:t>
            </a:r>
            <a:endParaRPr kumimoji="0" lang="ru-RU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деятельности»</a:t>
            </a:r>
            <a:endParaRPr kumimoji="0" lang="ru-RU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285984" y="0"/>
            <a:ext cx="64294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Методическая тема</a:t>
            </a:r>
            <a:endParaRPr lang="ru-RU" sz="40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5" descr="лицей эмбле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6000768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35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285728"/>
            <a:ext cx="4143404" cy="3107553"/>
          </a:xfrm>
          <a:prstGeom prst="rect">
            <a:avLst/>
          </a:prstGeom>
          <a:ln w="44450">
            <a:solidFill>
              <a:srgbClr val="9900FF"/>
            </a:solidFill>
          </a:ln>
          <a:effectLst>
            <a:outerShdw blurRad="50800" dist="50800" dir="5400000" algn="ctr" rotWithShape="0">
              <a:srgbClr val="CC66FF"/>
            </a:outerShdw>
          </a:effectLst>
          <a:scene3d>
            <a:camera prst="perspectiveFront"/>
            <a:lightRig rig="threePt" dir="t"/>
          </a:scene3d>
        </p:spPr>
      </p:pic>
      <p:pic>
        <p:nvPicPr>
          <p:cNvPr id="5" name="Рисунок 4" descr="IMG_35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3643314"/>
            <a:ext cx="4071966" cy="3053974"/>
          </a:xfrm>
          <a:prstGeom prst="rect">
            <a:avLst/>
          </a:prstGeom>
          <a:ln w="44450">
            <a:solidFill>
              <a:srgbClr val="9900FF"/>
            </a:solidFill>
          </a:ln>
          <a:effectLst>
            <a:outerShdw blurRad="50800" dist="50800" dir="5400000" algn="ctr" rotWithShape="0">
              <a:srgbClr val="CC66FF"/>
            </a:outerShdw>
          </a:effectLst>
        </p:spPr>
      </p:pic>
      <p:pic>
        <p:nvPicPr>
          <p:cNvPr id="6" name="Picture 4" descr="002"/>
          <p:cNvPicPr>
            <a:picLocks noChangeAspect="1" noChangeArrowheads="1"/>
          </p:cNvPicPr>
          <p:nvPr/>
        </p:nvPicPr>
        <p:blipFill>
          <a:blip r:embed="rId6" cstate="print"/>
          <a:srcRect l="68333" b="55000"/>
          <a:stretch>
            <a:fillRect/>
          </a:stretch>
        </p:blipFill>
        <p:spPr bwMode="auto">
          <a:xfrm>
            <a:off x="5929322" y="0"/>
            <a:ext cx="1918298" cy="1863248"/>
          </a:xfrm>
          <a:prstGeom prst="ellipse">
            <a:avLst/>
          </a:prstGeom>
          <a:ln>
            <a:noFill/>
          </a:ln>
          <a:effectLst>
            <a:outerShdw blurRad="50800" dist="50800" dir="5400000" sx="104000" sy="104000" algn="ctr" rotWithShape="0">
              <a:srgbClr val="CC66FF"/>
            </a:outerShdw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357818" y="1928802"/>
            <a:ext cx="3214710" cy="646331"/>
          </a:xfrm>
          <a:prstGeom prst="rect">
            <a:avLst/>
          </a:prstGeom>
          <a:solidFill>
            <a:srgbClr val="CC66FF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/>
              </a:rPr>
              <a:t>1975г. </a:t>
            </a:r>
            <a:r>
              <a:rPr lang="ru-RU" dirty="0" smtClean="0">
                <a:solidFill>
                  <a:schemeClr val="tx1">
                    <a:lumMod val="10000"/>
                  </a:schemeClr>
                </a:solidFill>
                <a:effectLst/>
              </a:rPr>
              <a:t>– в г. Могилёве открыто техническое училище № 123.</a:t>
            </a:r>
          </a:p>
        </p:txBody>
      </p:sp>
      <p:pic>
        <p:nvPicPr>
          <p:cNvPr id="8" name="Рисунок 7" descr="2.jpg"/>
          <p:cNvPicPr>
            <a:picLocks noChangeAspect="1"/>
          </p:cNvPicPr>
          <p:nvPr/>
        </p:nvPicPr>
        <p:blipFill>
          <a:blip r:embed="rId7" cstate="print"/>
          <a:srcRect l="1879" t="2537" r="4178" b="6146"/>
          <a:stretch>
            <a:fillRect/>
          </a:stretch>
        </p:blipFill>
        <p:spPr>
          <a:xfrm>
            <a:off x="5214942" y="2928934"/>
            <a:ext cx="3571900" cy="2571768"/>
          </a:xfrm>
          <a:prstGeom prst="rect">
            <a:avLst/>
          </a:prstGeom>
          <a:ln w="44450">
            <a:solidFill>
              <a:srgbClr val="CC66FF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Диаграмма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072074"/>
            <a:ext cx="25400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1000100" y="2071678"/>
            <a:ext cx="2009775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1600" kern="10" spc="32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/>
                <a:latin typeface="Arial Black"/>
              </a:rPr>
              <a:t>Председатель: </a:t>
            </a:r>
            <a:endParaRPr lang="ru-RU" sz="1600" kern="10" spc="32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70C0"/>
              </a:solidFill>
              <a:effectLst/>
              <a:latin typeface="Arial Black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785786" y="2428868"/>
            <a:ext cx="18238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Медведева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Светлана Васильевна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54" name="Рисунок 3" descr="Изображение 049.jpg"/>
          <p:cNvPicPr>
            <a:picLocks noChangeArrowheads="1"/>
          </p:cNvPicPr>
          <p:nvPr/>
        </p:nvPicPr>
        <p:blipFill>
          <a:blip r:embed="rId4"/>
          <a:srcRect l="-4649"/>
          <a:stretch>
            <a:fillRect/>
          </a:stretch>
        </p:blipFill>
        <p:spPr bwMode="auto">
          <a:xfrm>
            <a:off x="928662" y="3071810"/>
            <a:ext cx="18669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357166"/>
            <a:ext cx="3571868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МЕТОДИЧЕСКАЯ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КОМИССИЯ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mbria" pitchFamily="18" charset="0"/>
              </a:rPr>
              <a:t>специальных циклов: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mbria" pitchFamily="18" charset="0"/>
              </a:rPr>
              <a:t> « Швея», «Парикмахер», «Мастер по маникюру», 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Слесарь-ремонтник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mbria" pitchFamily="18" charset="0"/>
              </a:rPr>
              <a:t>», 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Помощник мастера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mbria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3357554" y="214290"/>
            <a:ext cx="3071802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МЕТОДИЧЕСКАЯ КОМИССИЯ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mbria" pitchFamily="18" charset="0"/>
              </a:rPr>
              <a:t>специальных циклов: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mbria" pitchFamily="18" charset="0"/>
              </a:rPr>
              <a:t> </a:t>
            </a:r>
            <a:r>
              <a:rPr kumimoji="0" lang="ru-RU" sz="12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«Технология производства тканей», «Технология трикотажа и трикотажных изделий», «Торговое дело», «Эксплуатация электронно-вычислительных машин», «Технология пряжи», «Отделочное производство в легкой промышленности», «Общественное питание»</a:t>
            </a:r>
            <a:endParaRPr kumimoji="0" lang="ru-RU" sz="12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14744" y="2857496"/>
            <a:ext cx="2000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sz="1400" dirty="0" err="1" smtClean="0"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Балло</a:t>
            </a:r>
            <a:endParaRPr lang="ru-RU" sz="1400" dirty="0" smtClean="0"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lvl="0" eaLnBrk="0" hangingPunct="0"/>
            <a:r>
              <a:rPr lang="ru-RU" sz="1400" dirty="0" smtClean="0"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Валентина </a:t>
            </a:r>
            <a:r>
              <a:rPr lang="ru-RU" sz="1400" dirty="0" smtClean="0"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Викторовна</a:t>
            </a: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857620" y="2571744"/>
            <a:ext cx="2009775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1600" kern="10" spc="32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/>
                <a:latin typeface="Arial Black"/>
              </a:rPr>
              <a:t>Председатель: </a:t>
            </a:r>
            <a:endParaRPr lang="ru-RU" sz="1600" kern="10" spc="32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70C0"/>
              </a:solidFill>
              <a:effectLst/>
              <a:latin typeface="Arial Black"/>
            </a:endParaRPr>
          </a:p>
        </p:txBody>
      </p:sp>
      <p:pic>
        <p:nvPicPr>
          <p:cNvPr id="2057" name="Рисунок 4" descr="Изображение 018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3286124"/>
            <a:ext cx="21463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Диаграмма 4"/>
          <p:cNvPicPr>
            <a:picLocks noChangeArrowheads="1"/>
          </p:cNvPicPr>
          <p:nvPr/>
        </p:nvPicPr>
        <p:blipFill>
          <a:blip r:embed="rId6"/>
          <a:srcRect b="-186"/>
          <a:stretch>
            <a:fillRect/>
          </a:stretch>
        </p:blipFill>
        <p:spPr bwMode="auto">
          <a:xfrm>
            <a:off x="3643306" y="5286388"/>
            <a:ext cx="2527300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6429356" y="500042"/>
            <a:ext cx="2714644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МЕТОДИЧЕСКАЯ КОМИССИЯ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mbria" pitchFamily="18" charset="0"/>
              </a:rPr>
              <a:t>специальных циклов: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mbria" pitchFamily="18" charset="0"/>
              </a:rPr>
              <a:t> « Штукатур», «Маляр», «Облицовщик-плиточник»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WordArt 3"/>
          <p:cNvSpPr>
            <a:spLocks noChangeArrowheads="1" noChangeShapeType="1" noTextEdit="1"/>
          </p:cNvSpPr>
          <p:nvPr/>
        </p:nvSpPr>
        <p:spPr bwMode="auto">
          <a:xfrm>
            <a:off x="6786578" y="2143116"/>
            <a:ext cx="2009775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1600" kern="10" spc="32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/>
                <a:latin typeface="Arial Black"/>
              </a:rPr>
              <a:t>Председатель: </a:t>
            </a:r>
            <a:endParaRPr lang="ru-RU" sz="1600" kern="10" spc="32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70C0"/>
              </a:solidFill>
              <a:effectLst/>
              <a:latin typeface="Arial Black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72264" y="2428868"/>
            <a:ext cx="228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hangingPunct="0"/>
            <a:r>
              <a:rPr lang="ru-RU" sz="1400" dirty="0" smtClean="0"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Красовская</a:t>
            </a:r>
          </a:p>
          <a:p>
            <a:pPr lvl="0" algn="ctr" eaLnBrk="0" hangingPunct="0"/>
            <a:r>
              <a:rPr lang="ru-RU" sz="1400" dirty="0" smtClean="0"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Людмила Александровна</a:t>
            </a:r>
          </a:p>
        </p:txBody>
      </p:sp>
      <p:pic>
        <p:nvPicPr>
          <p:cNvPr id="2060" name="Диаграмма 4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388" y="5072074"/>
            <a:ext cx="2527300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Рисунок 9" descr="Изображение 032.jpg"/>
          <p:cNvPicPr>
            <a:picLocks noChangeArrowheads="1"/>
          </p:cNvPicPr>
          <p:nvPr/>
        </p:nvPicPr>
        <p:blipFill>
          <a:blip r:embed="rId8"/>
          <a:srcRect l="-5391"/>
          <a:stretch>
            <a:fillRect/>
          </a:stretch>
        </p:blipFill>
        <p:spPr bwMode="auto">
          <a:xfrm>
            <a:off x="6786578" y="2928934"/>
            <a:ext cx="2008188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28604"/>
            <a:ext cx="4071966" cy="2783715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 descr="IMG_3567.JPG"/>
          <p:cNvPicPr>
            <a:picLocks noChangeAspect="1"/>
          </p:cNvPicPr>
          <p:nvPr/>
        </p:nvPicPr>
        <p:blipFill>
          <a:blip r:embed="rId4" cstate="print"/>
          <a:srcRect l="10156" t="9375" r="11718" b="14583"/>
          <a:stretch>
            <a:fillRect/>
          </a:stretch>
        </p:blipFill>
        <p:spPr>
          <a:xfrm>
            <a:off x="285720" y="3357562"/>
            <a:ext cx="4071966" cy="3128984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 descr="IMG_3568.JPG"/>
          <p:cNvPicPr>
            <a:picLocks noChangeAspect="1"/>
          </p:cNvPicPr>
          <p:nvPr/>
        </p:nvPicPr>
        <p:blipFill>
          <a:blip r:embed="rId5" cstate="print"/>
          <a:srcRect l="14063" r="6250" b="29167"/>
          <a:stretch>
            <a:fillRect/>
          </a:stretch>
        </p:blipFill>
        <p:spPr>
          <a:xfrm>
            <a:off x="4500562" y="3429000"/>
            <a:ext cx="4500553" cy="3000396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 descr="IMG_3547.JPG"/>
          <p:cNvPicPr>
            <a:picLocks noChangeAspect="1"/>
          </p:cNvPicPr>
          <p:nvPr/>
        </p:nvPicPr>
        <p:blipFill>
          <a:blip r:embed="rId6" cstate="print"/>
          <a:srcRect l="7812" r="1562" b="13542"/>
          <a:stretch>
            <a:fillRect/>
          </a:stretch>
        </p:blipFill>
        <p:spPr>
          <a:xfrm>
            <a:off x="4500562" y="357166"/>
            <a:ext cx="4429156" cy="2908634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" descr="лицей эмбле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6000768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0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214686"/>
            <a:ext cx="3964299" cy="2643206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0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3357562"/>
            <a:ext cx="3750013" cy="2500330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 descr="0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224" y="214290"/>
            <a:ext cx="4286280" cy="2857887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 descr="P315017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29256" y="285728"/>
            <a:ext cx="3441738" cy="2581304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" descr="лицей эмбле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6000768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15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1" y="3357562"/>
            <a:ext cx="3857653" cy="2571768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 descr="IMG_15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571480"/>
            <a:ext cx="3857652" cy="2571768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 descr="IMG_16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1" y="571480"/>
            <a:ext cx="3821901" cy="2547934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 descr="IMG_163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29124" y="3429000"/>
            <a:ext cx="3857652" cy="2571768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4.jpg"/>
          <p:cNvPicPr>
            <a:picLocks noChangeAspect="1"/>
          </p:cNvPicPr>
          <p:nvPr/>
        </p:nvPicPr>
        <p:blipFill>
          <a:blip r:embed="rId3" cstate="print"/>
          <a:srcRect b="3773"/>
          <a:stretch>
            <a:fillRect/>
          </a:stretch>
        </p:blipFill>
        <p:spPr>
          <a:xfrm>
            <a:off x="4929190" y="3214662"/>
            <a:ext cx="2712082" cy="3643338"/>
          </a:xfrm>
          <a:prstGeom prst="rect">
            <a:avLst/>
          </a:prstGeom>
        </p:spPr>
      </p:pic>
      <p:pic>
        <p:nvPicPr>
          <p:cNvPr id="17" name="Рисунок 16" descr="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0298" y="3143224"/>
            <a:ext cx="2579617" cy="3714776"/>
          </a:xfrm>
          <a:prstGeom prst="rect">
            <a:avLst/>
          </a:prstGeom>
        </p:spPr>
      </p:pic>
      <p:pic>
        <p:nvPicPr>
          <p:cNvPr id="16" name="Рисунок 15" descr="6.jpg"/>
          <p:cNvPicPr>
            <a:picLocks noChangeAspect="1"/>
          </p:cNvPicPr>
          <p:nvPr/>
        </p:nvPicPr>
        <p:blipFill>
          <a:blip r:embed="rId5" cstate="print"/>
          <a:srcRect l="4372" t="3125" r="-43" b="3125"/>
          <a:stretch>
            <a:fillRect/>
          </a:stretch>
        </p:blipFill>
        <p:spPr>
          <a:xfrm>
            <a:off x="0" y="3214686"/>
            <a:ext cx="2484455" cy="3643314"/>
          </a:xfrm>
          <a:prstGeom prst="rect">
            <a:avLst/>
          </a:prstGeom>
        </p:spPr>
      </p:pic>
      <p:pic>
        <p:nvPicPr>
          <p:cNvPr id="8" name="Рисунок 7" descr="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0"/>
            <a:ext cx="2579617" cy="3714776"/>
          </a:xfrm>
          <a:prstGeom prst="rect">
            <a:avLst/>
          </a:prstGeom>
        </p:spPr>
      </p:pic>
      <p:pic>
        <p:nvPicPr>
          <p:cNvPr id="9" name="Рисунок 8" descr="7.jpg"/>
          <p:cNvPicPr>
            <a:picLocks noChangeAspect="1"/>
          </p:cNvPicPr>
          <p:nvPr/>
        </p:nvPicPr>
        <p:blipFill>
          <a:blip r:embed="rId6" cstate="print"/>
          <a:srcRect t="5454" r="19443"/>
          <a:stretch>
            <a:fillRect/>
          </a:stretch>
        </p:blipFill>
        <p:spPr>
          <a:xfrm>
            <a:off x="7072298" y="0"/>
            <a:ext cx="2071702" cy="3857652"/>
          </a:xfrm>
          <a:prstGeom prst="rect">
            <a:avLst/>
          </a:prstGeom>
        </p:spPr>
      </p:pic>
      <p:pic>
        <p:nvPicPr>
          <p:cNvPr id="4" name="Рисунок 3" descr="6.jpg"/>
          <p:cNvPicPr>
            <a:picLocks noChangeAspect="1"/>
          </p:cNvPicPr>
          <p:nvPr/>
        </p:nvPicPr>
        <p:blipFill>
          <a:blip r:embed="rId5" cstate="print"/>
          <a:srcRect l="4372" t="3125" r="-43" b="3125"/>
          <a:stretch>
            <a:fillRect/>
          </a:stretch>
        </p:blipFill>
        <p:spPr>
          <a:xfrm>
            <a:off x="0" y="0"/>
            <a:ext cx="2484455" cy="3643314"/>
          </a:xfrm>
          <a:prstGeom prst="rect">
            <a:avLst/>
          </a:prstGeom>
        </p:spPr>
      </p:pic>
      <p:pic>
        <p:nvPicPr>
          <p:cNvPr id="3" name="Рисунок 2" descr="5.jpg"/>
          <p:cNvPicPr>
            <a:picLocks noChangeAspect="1"/>
          </p:cNvPicPr>
          <p:nvPr/>
        </p:nvPicPr>
        <p:blipFill>
          <a:blip r:embed="rId7" cstate="print"/>
          <a:srcRect l="6633" t="2083" r="851" b="4166"/>
          <a:stretch>
            <a:fillRect/>
          </a:stretch>
        </p:blipFill>
        <p:spPr>
          <a:xfrm>
            <a:off x="6737301" y="3601315"/>
            <a:ext cx="2406699" cy="3256685"/>
          </a:xfrm>
          <a:prstGeom prst="rect">
            <a:avLst/>
          </a:prstGeom>
        </p:spPr>
      </p:pic>
      <p:pic>
        <p:nvPicPr>
          <p:cNvPr id="11" name="Рисунок 10" descr="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14876" y="0"/>
            <a:ext cx="2698752" cy="4071918"/>
          </a:xfrm>
          <a:prstGeom prst="rect">
            <a:avLst/>
          </a:prstGeom>
        </p:spPr>
      </p:pic>
      <p:pic>
        <p:nvPicPr>
          <p:cNvPr id="13" name="Рисунок 12" descr="1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43108" y="642918"/>
            <a:ext cx="2905295" cy="3786190"/>
          </a:xfrm>
          <a:prstGeom prst="rect">
            <a:avLst/>
          </a:prstGeom>
        </p:spPr>
      </p:pic>
      <p:pic>
        <p:nvPicPr>
          <p:cNvPr id="14" name="Рисунок 13" descr="1.jpg"/>
          <p:cNvPicPr>
            <a:picLocks noChangeAspect="1"/>
          </p:cNvPicPr>
          <p:nvPr/>
        </p:nvPicPr>
        <p:blipFill>
          <a:blip r:embed="rId10" cstate="print"/>
          <a:srcRect l="6818" r="11364" b="20967"/>
          <a:stretch>
            <a:fillRect/>
          </a:stretch>
        </p:blipFill>
        <p:spPr>
          <a:xfrm>
            <a:off x="0" y="1357298"/>
            <a:ext cx="2571768" cy="33719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Беларус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5" descr="лицей эмбле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571612"/>
            <a:ext cx="3214710" cy="3214710"/>
          </a:xfrm>
          <a:prstGeom prst="ellipse">
            <a:avLst/>
          </a:prstGeom>
          <a:ln w="63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14744" y="928670"/>
            <a:ext cx="4500594" cy="646331"/>
          </a:xfrm>
          <a:prstGeom prst="rect">
            <a:avLst/>
          </a:prstGeom>
          <a:solidFill>
            <a:srgbClr val="CC66FF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/>
              </a:rPr>
              <a:t>1976г. </a:t>
            </a:r>
            <a:r>
              <a:rPr lang="ru-RU" dirty="0" smtClean="0">
                <a:solidFill>
                  <a:schemeClr val="tx1">
                    <a:lumMod val="10000"/>
                  </a:schemeClr>
                </a:solidFill>
                <a:effectLst/>
              </a:rPr>
              <a:t>– ТУ – 123 реорганизовано в среднее ГПТУ-123 текстильщиков.</a:t>
            </a:r>
          </a:p>
        </p:txBody>
      </p:sp>
      <p:pic>
        <p:nvPicPr>
          <p:cNvPr id="9" name="Рисунок 8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1785926"/>
            <a:ext cx="2698769" cy="2428892"/>
          </a:xfrm>
          <a:prstGeom prst="rect">
            <a:avLst/>
          </a:prstGeom>
          <a:ln w="44450">
            <a:solidFill>
              <a:srgbClr val="CC66FF"/>
            </a:solidFill>
          </a:ln>
          <a:effectLst/>
        </p:spPr>
      </p:pic>
      <p:pic>
        <p:nvPicPr>
          <p:cNvPr id="10" name="Picture 45" descr="лицей эмблем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6776" y="6000768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IMG_3556.JPG"/>
          <p:cNvPicPr>
            <a:picLocks noChangeAspect="1"/>
          </p:cNvPicPr>
          <p:nvPr/>
        </p:nvPicPr>
        <p:blipFill>
          <a:blip r:embed="rId5" cstate="print"/>
          <a:srcRect r="11764"/>
          <a:stretch>
            <a:fillRect/>
          </a:stretch>
        </p:blipFill>
        <p:spPr>
          <a:xfrm rot="5400000">
            <a:off x="6286511" y="1928803"/>
            <a:ext cx="2428893" cy="2143140"/>
          </a:xfrm>
          <a:prstGeom prst="rect">
            <a:avLst/>
          </a:prstGeom>
          <a:ln w="44450">
            <a:solidFill>
              <a:srgbClr val="CC66FF"/>
            </a:solidFill>
          </a:ln>
          <a:effectLst/>
        </p:spPr>
      </p:pic>
      <p:pic>
        <p:nvPicPr>
          <p:cNvPr id="19" name="Рисунок 18" descr="IMG_3558.JPG"/>
          <p:cNvPicPr>
            <a:picLocks noChangeAspect="1"/>
          </p:cNvPicPr>
          <p:nvPr/>
        </p:nvPicPr>
        <p:blipFill>
          <a:blip r:embed="rId6" cstate="print"/>
          <a:srcRect l="12500" r="6250"/>
          <a:stretch>
            <a:fillRect/>
          </a:stretch>
        </p:blipFill>
        <p:spPr>
          <a:xfrm>
            <a:off x="214282" y="1500174"/>
            <a:ext cx="2940885" cy="2714644"/>
          </a:xfrm>
          <a:prstGeom prst="rect">
            <a:avLst/>
          </a:prstGeom>
          <a:ln w="44450">
            <a:solidFill>
              <a:srgbClr val="CC66FF"/>
            </a:solidFill>
          </a:ln>
          <a:effectLst/>
        </p:spPr>
      </p:pic>
      <p:pic>
        <p:nvPicPr>
          <p:cNvPr id="21" name="Рисунок 20" descr="IMG_3536.JPG"/>
          <p:cNvPicPr>
            <a:picLocks noChangeAspect="1"/>
          </p:cNvPicPr>
          <p:nvPr/>
        </p:nvPicPr>
        <p:blipFill>
          <a:blip r:embed="rId7" cstate="print"/>
          <a:srcRect b="27906"/>
          <a:stretch>
            <a:fillRect/>
          </a:stretch>
        </p:blipFill>
        <p:spPr>
          <a:xfrm>
            <a:off x="214282" y="4643446"/>
            <a:ext cx="3643338" cy="1969960"/>
          </a:xfrm>
          <a:prstGeom prst="rect">
            <a:avLst/>
          </a:prstGeom>
          <a:ln w="44450">
            <a:solidFill>
              <a:srgbClr val="CC66FF"/>
            </a:solidFill>
          </a:ln>
          <a:effectLst>
            <a:outerShdw blurRad="50800" dist="50800" dir="5400000" algn="ctr" rotWithShape="0">
              <a:srgbClr val="CC66FF"/>
            </a:outerShdw>
          </a:effectLst>
        </p:spPr>
      </p:pic>
      <p:pic>
        <p:nvPicPr>
          <p:cNvPr id="22" name="Рисунок 21" descr="IMG_3539.JPG"/>
          <p:cNvPicPr>
            <a:picLocks noChangeAspect="1"/>
          </p:cNvPicPr>
          <p:nvPr/>
        </p:nvPicPr>
        <p:blipFill>
          <a:blip r:embed="rId8" cstate="print"/>
          <a:srcRect t="12121"/>
          <a:stretch>
            <a:fillRect/>
          </a:stretch>
        </p:blipFill>
        <p:spPr>
          <a:xfrm>
            <a:off x="4500562" y="4643446"/>
            <a:ext cx="3000396" cy="1977531"/>
          </a:xfrm>
          <a:prstGeom prst="rect">
            <a:avLst/>
          </a:prstGeom>
          <a:ln w="44450">
            <a:solidFill>
              <a:srgbClr val="CC66FF"/>
            </a:solidFill>
          </a:ln>
          <a:effectLst>
            <a:outerShdw blurRad="50800" dist="50800" dir="5400000" algn="ctr" rotWithShape="0">
              <a:srgbClr val="CC66FF"/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5" descr="лицей эмбле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6000768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3559.JPG"/>
          <p:cNvPicPr>
            <a:picLocks noChangeAspect="1"/>
          </p:cNvPicPr>
          <p:nvPr/>
        </p:nvPicPr>
        <p:blipFill>
          <a:blip r:embed="rId4" cstate="print"/>
          <a:srcRect t="8824"/>
          <a:stretch>
            <a:fillRect/>
          </a:stretch>
        </p:blipFill>
        <p:spPr>
          <a:xfrm>
            <a:off x="571472" y="4071942"/>
            <a:ext cx="3656400" cy="2500330"/>
          </a:xfrm>
          <a:prstGeom prst="rect">
            <a:avLst/>
          </a:prstGeom>
          <a:ln w="44450">
            <a:solidFill>
              <a:srgbClr val="CC66F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929322" y="1643050"/>
            <a:ext cx="2857520" cy="1477328"/>
          </a:xfrm>
          <a:prstGeom prst="rect">
            <a:avLst/>
          </a:prstGeom>
          <a:solidFill>
            <a:srgbClr val="CC66FF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/>
              </a:rPr>
              <a:t>1978г. </a:t>
            </a:r>
            <a:r>
              <a:rPr lang="ru-RU" dirty="0" smtClean="0">
                <a:solidFill>
                  <a:schemeClr val="tx1">
                    <a:lumMod val="10000"/>
                  </a:schemeClr>
                </a:solidFill>
                <a:effectLst/>
              </a:rPr>
              <a:t>– коллектив лицея принимал участников Всесоюзного совещания работников </a:t>
            </a:r>
            <a:r>
              <a:rPr lang="ru-RU" dirty="0" err="1" smtClean="0">
                <a:solidFill>
                  <a:schemeClr val="tx1">
                    <a:lumMod val="10000"/>
                  </a:schemeClr>
                </a:solidFill>
                <a:effectLst/>
              </a:rPr>
              <a:t>профтехобразования</a:t>
            </a:r>
            <a:r>
              <a:rPr lang="ru-RU" dirty="0" smtClean="0">
                <a:solidFill>
                  <a:schemeClr val="tx1">
                    <a:lumMod val="10000"/>
                  </a:schemeClr>
                </a:solidFill>
                <a:effectLst/>
              </a:rPr>
              <a:t>.</a:t>
            </a:r>
          </a:p>
        </p:txBody>
      </p:sp>
      <p:pic>
        <p:nvPicPr>
          <p:cNvPr id="6" name="Рисунок 5" descr="IMG_3537.JPG"/>
          <p:cNvPicPr>
            <a:picLocks noChangeAspect="1"/>
          </p:cNvPicPr>
          <p:nvPr/>
        </p:nvPicPr>
        <p:blipFill>
          <a:blip r:embed="rId5" cstate="print"/>
          <a:srcRect r="32461" b="25807"/>
          <a:stretch>
            <a:fillRect/>
          </a:stretch>
        </p:blipFill>
        <p:spPr>
          <a:xfrm>
            <a:off x="4364179" y="4059334"/>
            <a:ext cx="3136779" cy="2512938"/>
          </a:xfrm>
          <a:prstGeom prst="rect">
            <a:avLst/>
          </a:prstGeom>
          <a:ln w="44450">
            <a:solidFill>
              <a:srgbClr val="CC66F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6" cstate="print"/>
          <a:srcRect t="5331"/>
          <a:stretch>
            <a:fillRect/>
          </a:stretch>
        </p:blipFill>
        <p:spPr>
          <a:xfrm>
            <a:off x="571472" y="176682"/>
            <a:ext cx="5072098" cy="3629512"/>
          </a:xfrm>
          <a:prstGeom prst="rect">
            <a:avLst/>
          </a:prstGeom>
          <a:ln w="44450">
            <a:solidFill>
              <a:srgbClr val="CC66FF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3" cstate="print"/>
          <a:srcRect l="5189" t="8291" r="15241" b="17228"/>
          <a:stretch>
            <a:fillRect/>
          </a:stretch>
        </p:blipFill>
        <p:spPr>
          <a:xfrm>
            <a:off x="71406" y="214290"/>
            <a:ext cx="3286148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1571612"/>
            <a:ext cx="2786082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IMG_3575.JPG"/>
          <p:cNvPicPr>
            <a:picLocks noChangeAspect="1"/>
          </p:cNvPicPr>
          <p:nvPr/>
        </p:nvPicPr>
        <p:blipFill>
          <a:blip r:embed="rId5" cstate="print"/>
          <a:srcRect l="20312" t="3125"/>
          <a:stretch>
            <a:fillRect/>
          </a:stretch>
        </p:blipFill>
        <p:spPr>
          <a:xfrm>
            <a:off x="571472" y="4714883"/>
            <a:ext cx="2101631" cy="1916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6512" y="2428868"/>
            <a:ext cx="2643206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5" descr="лицей эмбле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76" y="5929330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428604"/>
            <a:ext cx="2475281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1285860"/>
            <a:ext cx="2695777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5" descr="лицей эмбле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6000768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4.jpg"/>
          <p:cNvPicPr>
            <a:picLocks noChangeAspect="1"/>
          </p:cNvPicPr>
          <p:nvPr/>
        </p:nvPicPr>
        <p:blipFill>
          <a:blip r:embed="rId4"/>
          <a:srcRect l="2400" r="3993" b="2723"/>
          <a:stretch>
            <a:fillRect/>
          </a:stretch>
        </p:blipFill>
        <p:spPr>
          <a:xfrm>
            <a:off x="1071538" y="428604"/>
            <a:ext cx="3429024" cy="5627116"/>
          </a:xfrm>
          <a:prstGeom prst="rect">
            <a:avLst/>
          </a:prstGeom>
          <a:ln w="82550">
            <a:solidFill>
              <a:srgbClr val="CC66FF"/>
            </a:solidFill>
          </a:ln>
          <a:effectLst>
            <a:innerShdw blurRad="63500" dist="50800" dir="16200000">
              <a:srgbClr val="CC0000">
                <a:alpha val="50000"/>
              </a:srgbClr>
            </a:innerShdw>
          </a:effectLst>
          <a:scene3d>
            <a:camera prst="orthographicFront"/>
            <a:lightRig rig="threePt" dir="t"/>
          </a:scene3d>
          <a:sp3d contourW="12700">
            <a:bevelT w="133350" h="139700"/>
            <a:bevelB w="57150"/>
            <a:contourClr>
              <a:srgbClr val="CC000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714876" y="1571612"/>
            <a:ext cx="4071966" cy="1938992"/>
          </a:xfrm>
          <a:prstGeom prst="rect">
            <a:avLst/>
          </a:prstGeom>
          <a:solidFill>
            <a:srgbClr val="CC66FF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effectLst/>
              </a:rPr>
              <a:t>Ворожейкина</a:t>
            </a:r>
            <a:r>
              <a:rPr lang="ru-RU" sz="2400" b="1" dirty="0" smtClean="0">
                <a:solidFill>
                  <a:schemeClr val="bg1"/>
                </a:solidFill>
                <a:effectLst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/>
              </a:rPr>
              <a:t>Валентина  Иосифовна</a:t>
            </a:r>
          </a:p>
          <a:p>
            <a:pPr algn="ctr"/>
            <a:r>
              <a:rPr lang="ru-RU" sz="2400" dirty="0" smtClean="0"/>
              <a:t>директор училища</a:t>
            </a:r>
          </a:p>
          <a:p>
            <a:pPr algn="ctr"/>
            <a:r>
              <a:rPr lang="ru-RU" sz="2400" dirty="0" smtClean="0"/>
              <a:t>с 1975 по 1991 г</a:t>
            </a:r>
            <a:r>
              <a:rPr lang="en-US" sz="2400" dirty="0" smtClean="0"/>
              <a:t>.</a:t>
            </a:r>
            <a:r>
              <a:rPr lang="ru-RU" sz="2400" dirty="0" smtClean="0"/>
              <a:t>г</a:t>
            </a:r>
            <a:r>
              <a:rPr lang="en-US" sz="2400" dirty="0" smtClean="0"/>
              <a:t>.</a:t>
            </a:r>
            <a:r>
              <a:rPr lang="ru-RU" sz="2400" dirty="0" smtClean="0"/>
              <a:t> ,</a:t>
            </a:r>
          </a:p>
          <a:p>
            <a:pPr algn="ctr"/>
            <a:r>
              <a:rPr lang="ru-RU" sz="2400" dirty="0" smtClean="0"/>
              <a:t>заслуженный учитель БССР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5" descr="лицей эмбле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6000768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Изображение 006.jpg"/>
          <p:cNvPicPr>
            <a:picLocks noChangeAspect="1"/>
          </p:cNvPicPr>
          <p:nvPr/>
        </p:nvPicPr>
        <p:blipFill>
          <a:blip r:embed="rId4" cstate="print"/>
          <a:srcRect l="6390" t="4695" b="6205"/>
          <a:stretch>
            <a:fillRect/>
          </a:stretch>
        </p:blipFill>
        <p:spPr>
          <a:xfrm>
            <a:off x="4786314" y="3143248"/>
            <a:ext cx="3851774" cy="2714644"/>
          </a:xfrm>
          <a:prstGeom prst="rect">
            <a:avLst/>
          </a:prstGeom>
          <a:ln w="44450">
            <a:solidFill>
              <a:srgbClr val="CC66FF"/>
            </a:solidFill>
          </a:ln>
        </p:spPr>
      </p:pic>
      <p:pic>
        <p:nvPicPr>
          <p:cNvPr id="6" name="Рисунок 5" descr="9.jpg"/>
          <p:cNvPicPr>
            <a:picLocks noChangeAspect="1"/>
          </p:cNvPicPr>
          <p:nvPr/>
        </p:nvPicPr>
        <p:blipFill>
          <a:blip r:embed="rId5"/>
          <a:srcRect l="4150" t="2624"/>
          <a:stretch>
            <a:fillRect/>
          </a:stretch>
        </p:blipFill>
        <p:spPr>
          <a:xfrm>
            <a:off x="785786" y="357166"/>
            <a:ext cx="3690029" cy="592935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98425">
            <a:solidFill>
              <a:srgbClr val="CC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4714876" y="428604"/>
            <a:ext cx="4000528" cy="2308324"/>
          </a:xfrm>
          <a:prstGeom prst="rect">
            <a:avLst/>
          </a:prstGeom>
          <a:solidFill>
            <a:srgbClr val="CC66FF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/>
              </a:rPr>
              <a:t>Пекарский Валерий Сергеевич</a:t>
            </a:r>
          </a:p>
          <a:p>
            <a:pPr algn="ctr"/>
            <a:r>
              <a:rPr lang="ru-RU" sz="2400" dirty="0" smtClean="0"/>
              <a:t>директор лицея</a:t>
            </a:r>
          </a:p>
          <a:p>
            <a:pPr algn="ctr"/>
            <a:r>
              <a:rPr lang="ru-RU" sz="2400" dirty="0" smtClean="0"/>
              <a:t>с 1991 по2009 г</a:t>
            </a:r>
            <a:r>
              <a:rPr lang="en-US" sz="2400" dirty="0" smtClean="0"/>
              <a:t>.</a:t>
            </a:r>
            <a:r>
              <a:rPr lang="ru-RU" sz="2400" dirty="0" smtClean="0"/>
              <a:t>г</a:t>
            </a:r>
            <a:r>
              <a:rPr lang="en-US" sz="2400" dirty="0" smtClean="0"/>
              <a:t>.</a:t>
            </a:r>
            <a:r>
              <a:rPr lang="ru-RU" sz="2400" dirty="0" smtClean="0"/>
              <a:t> ,</a:t>
            </a:r>
          </a:p>
          <a:p>
            <a:pPr algn="ctr"/>
            <a:r>
              <a:rPr lang="ru-RU" sz="2400" dirty="0" smtClean="0"/>
              <a:t>заслуженный работник образования РБ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" descr="лицей эмбле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6000768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Изображение 017.jpg"/>
          <p:cNvPicPr>
            <a:picLocks noChangeAspect="1"/>
          </p:cNvPicPr>
          <p:nvPr/>
        </p:nvPicPr>
        <p:blipFill>
          <a:blip r:embed="rId4" cstate="print"/>
          <a:srcRect t="7752"/>
          <a:stretch>
            <a:fillRect/>
          </a:stretch>
        </p:blipFill>
        <p:spPr>
          <a:xfrm>
            <a:off x="642910" y="500042"/>
            <a:ext cx="4143404" cy="2866656"/>
          </a:xfrm>
          <a:prstGeom prst="rect">
            <a:avLst/>
          </a:prstGeom>
          <a:ln w="44450"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 descr="Изображение 003.jpg"/>
          <p:cNvPicPr>
            <a:picLocks noChangeAspect="1"/>
          </p:cNvPicPr>
          <p:nvPr/>
        </p:nvPicPr>
        <p:blipFill>
          <a:blip r:embed="rId5" cstate="print"/>
          <a:srcRect l="1299" t="22511" r="20740"/>
          <a:stretch>
            <a:fillRect/>
          </a:stretch>
        </p:blipFill>
        <p:spPr>
          <a:xfrm>
            <a:off x="4000496" y="3714752"/>
            <a:ext cx="3929090" cy="292895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50800"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13500000">
              <a:schemeClr val="bg1">
                <a:lumMod val="20000"/>
                <a:lumOff val="80000"/>
                <a:alpha val="50000"/>
              </a:schemeClr>
            </a:innerShdw>
          </a:effectLst>
          <a:scene3d>
            <a:camera prst="orthographicFront"/>
            <a:lightRig rig="threePt" dir="t"/>
          </a:scene3d>
          <a:sp3d>
            <a:bevelT w="69850"/>
          </a:sp3d>
        </p:spPr>
      </p:pic>
      <p:pic>
        <p:nvPicPr>
          <p:cNvPr id="11" name="Рисунок 10" descr="Изображение 0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7818" y="785794"/>
            <a:ext cx="3000364" cy="2250273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 descr="Изображение 03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472" y="4071942"/>
            <a:ext cx="2952771" cy="2214578"/>
          </a:xfrm>
          <a:prstGeom prst="rect">
            <a:avLst/>
          </a:prstGeom>
          <a:ln>
            <a:solidFill>
              <a:srgbClr val="99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ater design template">
  <a:themeElements>
    <a:clrScheme name="Theater design template 1">
      <a:dk1>
        <a:srgbClr val="00005B"/>
      </a:dk1>
      <a:lt1>
        <a:srgbClr val="F8F8F8"/>
      </a:lt1>
      <a:dk2>
        <a:srgbClr val="0000FF"/>
      </a:dk2>
      <a:lt2>
        <a:srgbClr val="FFCC00"/>
      </a:lt2>
      <a:accent1>
        <a:srgbClr val="98BAFF"/>
      </a:accent1>
      <a:accent2>
        <a:srgbClr val="009900"/>
      </a:accent2>
      <a:accent3>
        <a:srgbClr val="AAAAFF"/>
      </a:accent3>
      <a:accent4>
        <a:srgbClr val="D4D4D4"/>
      </a:accent4>
      <a:accent5>
        <a:srgbClr val="CAD9FF"/>
      </a:accent5>
      <a:accent6>
        <a:srgbClr val="008A00"/>
      </a:accent6>
      <a:hlink>
        <a:srgbClr val="350035"/>
      </a:hlink>
      <a:folHlink>
        <a:srgbClr val="5980D8"/>
      </a:folHlink>
    </a:clrScheme>
    <a:fontScheme name="Theater design 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eater design template 1">
        <a:dk1>
          <a:srgbClr val="00005B"/>
        </a:dk1>
        <a:lt1>
          <a:srgbClr val="F8F8F8"/>
        </a:lt1>
        <a:dk2>
          <a:srgbClr val="0000FF"/>
        </a:dk2>
        <a:lt2>
          <a:srgbClr val="FFCC00"/>
        </a:lt2>
        <a:accent1>
          <a:srgbClr val="98BAFF"/>
        </a:accent1>
        <a:accent2>
          <a:srgbClr val="009900"/>
        </a:accent2>
        <a:accent3>
          <a:srgbClr val="AAAAFF"/>
        </a:accent3>
        <a:accent4>
          <a:srgbClr val="D4D4D4"/>
        </a:accent4>
        <a:accent5>
          <a:srgbClr val="CAD9FF"/>
        </a:accent5>
        <a:accent6>
          <a:srgbClr val="008A00"/>
        </a:accent6>
        <a:hlink>
          <a:srgbClr val="350035"/>
        </a:hlink>
        <a:folHlink>
          <a:srgbClr val="5980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ater design template 2">
        <a:dk1>
          <a:srgbClr val="000000"/>
        </a:dk1>
        <a:lt1>
          <a:srgbClr val="FFFFFF"/>
        </a:lt1>
        <a:dk2>
          <a:srgbClr val="003399"/>
        </a:dk2>
        <a:lt2>
          <a:srgbClr val="5A92D2"/>
        </a:lt2>
        <a:accent1>
          <a:srgbClr val="CCECFF"/>
        </a:accent1>
        <a:accent2>
          <a:srgbClr val="CC99FF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B98AE7"/>
        </a:accent6>
        <a:hlink>
          <a:srgbClr val="FFF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ater design template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FFFF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ater design template 4">
        <a:dk1>
          <a:srgbClr val="333300"/>
        </a:dk1>
        <a:lt1>
          <a:srgbClr val="F8F8F8"/>
        </a:lt1>
        <a:dk2>
          <a:srgbClr val="B4AD8B"/>
        </a:dk2>
        <a:lt2>
          <a:srgbClr val="FFFF99"/>
        </a:lt2>
        <a:accent1>
          <a:srgbClr val="F5F5DE"/>
        </a:accent1>
        <a:accent2>
          <a:srgbClr val="00CCCC"/>
        </a:accent2>
        <a:accent3>
          <a:srgbClr val="D6D3C4"/>
        </a:accent3>
        <a:accent4>
          <a:srgbClr val="D4D4D4"/>
        </a:accent4>
        <a:accent5>
          <a:srgbClr val="F9F9EC"/>
        </a:accent5>
        <a:accent6>
          <a:srgbClr val="00B9B9"/>
        </a:accent6>
        <a:hlink>
          <a:srgbClr val="4E5136"/>
        </a:hlink>
        <a:folHlink>
          <a:srgbClr val="ADAA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ater design template 5">
        <a:dk1>
          <a:srgbClr val="003300"/>
        </a:dk1>
        <a:lt1>
          <a:srgbClr val="F8F8F8"/>
        </a:lt1>
        <a:dk2>
          <a:srgbClr val="009966"/>
        </a:dk2>
        <a:lt2>
          <a:srgbClr val="FFCC00"/>
        </a:lt2>
        <a:accent1>
          <a:srgbClr val="F5F5DE"/>
        </a:accent1>
        <a:accent2>
          <a:srgbClr val="00CCCC"/>
        </a:accent2>
        <a:accent3>
          <a:srgbClr val="AACAB8"/>
        </a:accent3>
        <a:accent4>
          <a:srgbClr val="D4D4D4"/>
        </a:accent4>
        <a:accent5>
          <a:srgbClr val="F9F9EC"/>
        </a:accent5>
        <a:accent6>
          <a:srgbClr val="00B9B9"/>
        </a:accent6>
        <a:hlink>
          <a:srgbClr val="4E5136"/>
        </a:hlink>
        <a:folHlink>
          <a:srgbClr val="ADAA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ater design template 6">
        <a:dk1>
          <a:srgbClr val="660033"/>
        </a:dk1>
        <a:lt1>
          <a:srgbClr val="F8F8F8"/>
        </a:lt1>
        <a:dk2>
          <a:srgbClr val="D60093"/>
        </a:dk2>
        <a:lt2>
          <a:srgbClr val="FFCC00"/>
        </a:lt2>
        <a:accent1>
          <a:srgbClr val="F5F5DE"/>
        </a:accent1>
        <a:accent2>
          <a:srgbClr val="009900"/>
        </a:accent2>
        <a:accent3>
          <a:srgbClr val="E8AAC8"/>
        </a:accent3>
        <a:accent4>
          <a:srgbClr val="D4D4D4"/>
        </a:accent4>
        <a:accent5>
          <a:srgbClr val="F9F9EC"/>
        </a:accent5>
        <a:accent6>
          <a:srgbClr val="008A00"/>
        </a:accent6>
        <a:hlink>
          <a:srgbClr val="4E5136"/>
        </a:hlink>
        <a:folHlink>
          <a:srgbClr val="ADAA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умерки">
  <a:themeElements>
    <a:clrScheme name="Сумерки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Сумерки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Лучи">
  <a:themeElements>
    <a:clrScheme name="Лучи 1">
      <a:dk1>
        <a:srgbClr val="1A006C"/>
      </a:dk1>
      <a:lt1>
        <a:srgbClr val="FFFFFF"/>
      </a:lt1>
      <a:dk2>
        <a:srgbClr val="000066"/>
      </a:dk2>
      <a:lt2>
        <a:srgbClr val="CCCCFF"/>
      </a:lt2>
      <a:accent1>
        <a:srgbClr val="0099CC"/>
      </a:accent1>
      <a:accent2>
        <a:srgbClr val="6600CC"/>
      </a:accent2>
      <a:accent3>
        <a:srgbClr val="AAAAB8"/>
      </a:accent3>
      <a:accent4>
        <a:srgbClr val="DADADA"/>
      </a:accent4>
      <a:accent5>
        <a:srgbClr val="AACAE2"/>
      </a:accent5>
      <a:accent6>
        <a:srgbClr val="5C00B9"/>
      </a:accent6>
      <a:hlink>
        <a:srgbClr val="9999FF"/>
      </a:hlink>
      <a:folHlink>
        <a:srgbClr val="33CCCC"/>
      </a:folHlink>
    </a:clrScheme>
    <a:fontScheme name="Луч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Лучи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1861</TotalTime>
  <Words>234</Words>
  <Application>Microsoft PowerPoint</Application>
  <PresentationFormat>Экран (4:3)</PresentationFormat>
  <Paragraphs>55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Theater design template</vt:lpstr>
      <vt:lpstr>Сумерки</vt:lpstr>
      <vt:lpstr>Лучи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Manager/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Игорь Евгеньевич</dc:creator>
  <cp:keywords/>
  <dc:description/>
  <cp:lastModifiedBy>Loner-XP</cp:lastModifiedBy>
  <cp:revision>99</cp:revision>
  <cp:lastPrinted>1601-01-01T00:00:00Z</cp:lastPrinted>
  <dcterms:created xsi:type="dcterms:W3CDTF">2007-01-31T14:35:58Z</dcterms:created>
  <dcterms:modified xsi:type="dcterms:W3CDTF">2011-04-07T09:33:06Z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TC010690861033</vt:lpwstr>
  </property>
</Properties>
</file>