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ngelica" panose="020B0604020202020204" charset="-5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sv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hyperlink" Target="https://t.me/lenrkmogile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hyperlink" Target="https://vk.com/leninski_r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sv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18609951" y="0"/>
                </a:moveTo>
                <a:lnTo>
                  <a:pt x="0" y="0"/>
                </a:lnTo>
                <a:lnTo>
                  <a:pt x="0" y="11199807"/>
                </a:lnTo>
                <a:lnTo>
                  <a:pt x="18609951" y="11199807"/>
                </a:lnTo>
                <a:lnTo>
                  <a:pt x="186099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5159994" y="1762460"/>
            <a:ext cx="13524158" cy="6762079"/>
          </a:xfrm>
          <a:custGeom>
            <a:avLst/>
            <a:gdLst/>
            <a:ahLst/>
            <a:cxnLst/>
            <a:rect l="l" t="t" r="r" b="b"/>
            <a:pathLst>
              <a:path w="13524158" h="6762079">
                <a:moveTo>
                  <a:pt x="0" y="0"/>
                </a:moveTo>
                <a:lnTo>
                  <a:pt x="13524159" y="0"/>
                </a:lnTo>
                <a:lnTo>
                  <a:pt x="13524159" y="6762080"/>
                </a:lnTo>
                <a:lnTo>
                  <a:pt x="0" y="676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47409" y="2541821"/>
            <a:ext cx="12993181" cy="3667509"/>
          </a:xfrm>
          <a:custGeom>
            <a:avLst/>
            <a:gdLst/>
            <a:ahLst/>
            <a:cxnLst/>
            <a:rect l="l" t="t" r="r" b="b"/>
            <a:pathLst>
              <a:path w="12993181" h="3667509">
                <a:moveTo>
                  <a:pt x="0" y="0"/>
                </a:moveTo>
                <a:lnTo>
                  <a:pt x="12993182" y="0"/>
                </a:lnTo>
                <a:lnTo>
                  <a:pt x="12993182" y="3667510"/>
                </a:lnTo>
                <a:lnTo>
                  <a:pt x="0" y="3667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5325" y="6347038"/>
            <a:ext cx="17259300" cy="103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2"/>
              </a:lnSpc>
              <a:spcBef>
                <a:spcPct val="0"/>
              </a:spcBef>
            </a:pPr>
            <a:r>
              <a:rPr lang="en-US" sz="5787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|Ленинский районный комитет г. Могилева|</a:t>
            </a:r>
          </a:p>
        </p:txBody>
      </p:sp>
      <p:sp>
        <p:nvSpPr>
          <p:cNvPr id="6" name="Freeform 6"/>
          <p:cNvSpPr/>
          <p:nvPr/>
        </p:nvSpPr>
        <p:spPr>
          <a:xfrm>
            <a:off x="16934290" y="0"/>
            <a:ext cx="1353710" cy="1458892"/>
          </a:xfrm>
          <a:custGeom>
            <a:avLst/>
            <a:gdLst/>
            <a:ahLst/>
            <a:cxnLst/>
            <a:rect l="l" t="t" r="r" b="b"/>
            <a:pathLst>
              <a:path w="1353710" h="1458892">
                <a:moveTo>
                  <a:pt x="0" y="0"/>
                </a:moveTo>
                <a:lnTo>
                  <a:pt x="1353710" y="0"/>
                </a:lnTo>
                <a:lnTo>
                  <a:pt x="1353710" y="1458892"/>
                </a:lnTo>
                <a:lnTo>
                  <a:pt x="0" y="14588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504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0975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18609950" y="0"/>
                </a:moveTo>
                <a:lnTo>
                  <a:pt x="0" y="0"/>
                </a:lnTo>
                <a:lnTo>
                  <a:pt x="0" y="11199807"/>
                </a:lnTo>
                <a:lnTo>
                  <a:pt x="18609950" y="11199807"/>
                </a:lnTo>
                <a:lnTo>
                  <a:pt x="186099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68390">
            <a:off x="6096563" y="-4522508"/>
            <a:ext cx="13915409" cy="9045016"/>
          </a:xfrm>
          <a:custGeom>
            <a:avLst/>
            <a:gdLst/>
            <a:ahLst/>
            <a:cxnLst/>
            <a:rect l="l" t="t" r="r" b="b"/>
            <a:pathLst>
              <a:path w="13915409" h="9045016">
                <a:moveTo>
                  <a:pt x="0" y="0"/>
                </a:moveTo>
                <a:lnTo>
                  <a:pt x="13915408" y="0"/>
                </a:lnTo>
                <a:lnTo>
                  <a:pt x="13915408" y="9045016"/>
                </a:lnTo>
                <a:lnTo>
                  <a:pt x="0" y="9045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184371" y="1762460"/>
            <a:ext cx="13524158" cy="6762079"/>
          </a:xfrm>
          <a:custGeom>
            <a:avLst/>
            <a:gdLst/>
            <a:ahLst/>
            <a:cxnLst/>
            <a:rect l="l" t="t" r="r" b="b"/>
            <a:pathLst>
              <a:path w="13524158" h="6762079">
                <a:moveTo>
                  <a:pt x="0" y="0"/>
                </a:moveTo>
                <a:lnTo>
                  <a:pt x="13524159" y="0"/>
                </a:lnTo>
                <a:lnTo>
                  <a:pt x="13524159" y="6762080"/>
                </a:lnTo>
                <a:lnTo>
                  <a:pt x="0" y="6762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77708" y="2027727"/>
            <a:ext cx="10686336" cy="21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Васильев Даниил Олегович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Первый секретарь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Ленинского РК ОО «БРСМ» г.Могилева</a:t>
            </a:r>
          </a:p>
        </p:txBody>
      </p:sp>
      <p:sp>
        <p:nvSpPr>
          <p:cNvPr id="6" name="Freeform 6"/>
          <p:cNvSpPr/>
          <p:nvPr/>
        </p:nvSpPr>
        <p:spPr>
          <a:xfrm>
            <a:off x="16934290" y="0"/>
            <a:ext cx="1353710" cy="1458892"/>
          </a:xfrm>
          <a:custGeom>
            <a:avLst/>
            <a:gdLst/>
            <a:ahLst/>
            <a:cxnLst/>
            <a:rect l="l" t="t" r="r" b="b"/>
            <a:pathLst>
              <a:path w="1353710" h="1458892">
                <a:moveTo>
                  <a:pt x="0" y="0"/>
                </a:moveTo>
                <a:lnTo>
                  <a:pt x="1353710" y="0"/>
                </a:lnTo>
                <a:lnTo>
                  <a:pt x="1353710" y="1458892"/>
                </a:lnTo>
                <a:lnTo>
                  <a:pt x="0" y="14588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50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651674" y="1153503"/>
            <a:ext cx="4607626" cy="3989997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l="-16238" t="-9550" r="-15851" b="-42986"/>
              </a:stretch>
            </a:blipFill>
            <a:ln w="76200" cap="sq">
              <a:solidFill>
                <a:srgbClr val="7D6028"/>
              </a:solidFill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577708" y="5599903"/>
            <a:ext cx="4607626" cy="3989997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/>
              <a:stretch>
                <a:fillRect l="-93371" t="-29265" r="-64189" b="-68660"/>
              </a:stretch>
            </a:blipFill>
            <a:ln w="76200" cap="sq">
              <a:solidFill>
                <a:srgbClr val="7D6028"/>
              </a:solidFill>
              <a:prstDash val="solid"/>
              <a:miter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6572964" y="6474127"/>
            <a:ext cx="10686336" cy="21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Нарцева Яна Геннадьевна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Главный специалист 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Ленинского РК ОО «БРСМ» г.Могилева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t.me/lenrkmogilev"/>
          </p:cNvPr>
          <p:cNvSpPr/>
          <p:nvPr/>
        </p:nvSpPr>
        <p:spPr>
          <a:xfrm flipH="1">
            <a:off x="-160975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18609950" y="0"/>
                </a:moveTo>
                <a:lnTo>
                  <a:pt x="0" y="0"/>
                </a:lnTo>
                <a:lnTo>
                  <a:pt x="0" y="11199807"/>
                </a:lnTo>
                <a:lnTo>
                  <a:pt x="18609950" y="11199807"/>
                </a:lnTo>
                <a:lnTo>
                  <a:pt x="186099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5184371" y="1762460"/>
            <a:ext cx="13524158" cy="6762079"/>
          </a:xfrm>
          <a:custGeom>
            <a:avLst/>
            <a:gdLst/>
            <a:ahLst/>
            <a:cxnLst/>
            <a:rect l="l" t="t" r="r" b="b"/>
            <a:pathLst>
              <a:path w="13524158" h="6762079">
                <a:moveTo>
                  <a:pt x="0" y="0"/>
                </a:moveTo>
                <a:lnTo>
                  <a:pt x="13524159" y="0"/>
                </a:lnTo>
                <a:lnTo>
                  <a:pt x="13524159" y="6762080"/>
                </a:lnTo>
                <a:lnTo>
                  <a:pt x="0" y="6762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44040" y="3003364"/>
            <a:ext cx="3621424" cy="3902805"/>
          </a:xfrm>
          <a:custGeom>
            <a:avLst/>
            <a:gdLst/>
            <a:ahLst/>
            <a:cxnLst/>
            <a:rect l="l" t="t" r="r" b="b"/>
            <a:pathLst>
              <a:path w="3621424" h="3902805">
                <a:moveTo>
                  <a:pt x="0" y="0"/>
                </a:moveTo>
                <a:lnTo>
                  <a:pt x="3621424" y="0"/>
                </a:lnTo>
                <a:lnTo>
                  <a:pt x="3621424" y="3902805"/>
                </a:lnTo>
                <a:lnTo>
                  <a:pt x="0" y="3902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5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2421424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67744" y="1028700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847725"/>
            <a:ext cx="5776317" cy="127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INSTAGRAM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33146" y="7983855"/>
            <a:ext cx="5426154" cy="127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TELEGRAM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vk.com/leninski_rk"/>
          </p:cNvPr>
          <p:cNvSpPr/>
          <p:nvPr/>
        </p:nvSpPr>
        <p:spPr>
          <a:xfrm flipH="1">
            <a:off x="0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18609951" y="0"/>
                </a:moveTo>
                <a:lnTo>
                  <a:pt x="0" y="0"/>
                </a:lnTo>
                <a:lnTo>
                  <a:pt x="0" y="11199807"/>
                </a:lnTo>
                <a:lnTo>
                  <a:pt x="18609951" y="11199807"/>
                </a:lnTo>
                <a:lnTo>
                  <a:pt x="1860995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5184371" y="1762460"/>
            <a:ext cx="13524158" cy="6762079"/>
          </a:xfrm>
          <a:custGeom>
            <a:avLst/>
            <a:gdLst/>
            <a:ahLst/>
            <a:cxnLst/>
            <a:rect l="l" t="t" r="r" b="b"/>
            <a:pathLst>
              <a:path w="13524158" h="6762079">
                <a:moveTo>
                  <a:pt x="0" y="0"/>
                </a:moveTo>
                <a:lnTo>
                  <a:pt x="13524159" y="0"/>
                </a:lnTo>
                <a:lnTo>
                  <a:pt x="13524159" y="6762080"/>
                </a:lnTo>
                <a:lnTo>
                  <a:pt x="0" y="6762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11662" y="3384331"/>
            <a:ext cx="3264676" cy="3518338"/>
          </a:xfrm>
          <a:custGeom>
            <a:avLst/>
            <a:gdLst/>
            <a:ahLst/>
            <a:cxnLst/>
            <a:rect l="l" t="t" r="r" b="b"/>
            <a:pathLst>
              <a:path w="3264676" h="3518338">
                <a:moveTo>
                  <a:pt x="0" y="0"/>
                </a:moveTo>
                <a:lnTo>
                  <a:pt x="3264676" y="0"/>
                </a:lnTo>
                <a:lnTo>
                  <a:pt x="3264676" y="3518338"/>
                </a:lnTo>
                <a:lnTo>
                  <a:pt x="0" y="3518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5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2828" y="1028700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9" y="0"/>
                </a:lnTo>
                <a:lnTo>
                  <a:pt x="63569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23988" y="3384331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7030" y="7646493"/>
            <a:ext cx="6642757" cy="145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7"/>
              </a:lnSpc>
              <a:spcBef>
                <a:spcPct val="0"/>
              </a:spcBef>
            </a:pPr>
            <a:r>
              <a:rPr lang="en-US" sz="8127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TIK TOK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22024" y="1086483"/>
            <a:ext cx="2260429" cy="207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1"/>
              </a:lnSpc>
              <a:spcBef>
                <a:spcPct val="0"/>
              </a:spcBef>
            </a:pPr>
            <a:r>
              <a:rPr lang="en-US" sz="11572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VK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18609951" y="0"/>
                </a:moveTo>
                <a:lnTo>
                  <a:pt x="0" y="0"/>
                </a:lnTo>
                <a:lnTo>
                  <a:pt x="0" y="11199807"/>
                </a:lnTo>
                <a:lnTo>
                  <a:pt x="18609951" y="11199807"/>
                </a:lnTo>
                <a:lnTo>
                  <a:pt x="186099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39470" y="2678821"/>
            <a:ext cx="11409059" cy="3220368"/>
          </a:xfrm>
          <a:custGeom>
            <a:avLst/>
            <a:gdLst/>
            <a:ahLst/>
            <a:cxnLst/>
            <a:rect l="l" t="t" r="r" b="b"/>
            <a:pathLst>
              <a:path w="11409059" h="3220368">
                <a:moveTo>
                  <a:pt x="0" y="0"/>
                </a:moveTo>
                <a:lnTo>
                  <a:pt x="11409060" y="0"/>
                </a:lnTo>
                <a:lnTo>
                  <a:pt x="11409060" y="3220369"/>
                </a:lnTo>
                <a:lnTo>
                  <a:pt x="0" y="322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159994" y="1762460"/>
            <a:ext cx="13524158" cy="6762079"/>
          </a:xfrm>
          <a:custGeom>
            <a:avLst/>
            <a:gdLst/>
            <a:ahLst/>
            <a:cxnLst/>
            <a:rect l="l" t="t" r="r" b="b"/>
            <a:pathLst>
              <a:path w="13524158" h="6762079">
                <a:moveTo>
                  <a:pt x="0" y="0"/>
                </a:moveTo>
                <a:lnTo>
                  <a:pt x="13524159" y="0"/>
                </a:lnTo>
                <a:lnTo>
                  <a:pt x="13524159" y="6762080"/>
                </a:lnTo>
                <a:lnTo>
                  <a:pt x="0" y="6762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02500" y="6310227"/>
            <a:ext cx="15804952" cy="94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|Ленинский районный комитет г. Могилева|</a:t>
            </a:r>
          </a:p>
        </p:txBody>
      </p:sp>
      <p:sp>
        <p:nvSpPr>
          <p:cNvPr id="6" name="Freeform 6"/>
          <p:cNvSpPr/>
          <p:nvPr/>
        </p:nvSpPr>
        <p:spPr>
          <a:xfrm>
            <a:off x="16934290" y="0"/>
            <a:ext cx="1353710" cy="1458892"/>
          </a:xfrm>
          <a:custGeom>
            <a:avLst/>
            <a:gdLst/>
            <a:ahLst/>
            <a:cxnLst/>
            <a:rect l="l" t="t" r="r" b="b"/>
            <a:pathLst>
              <a:path w="1353710" h="1458892">
                <a:moveTo>
                  <a:pt x="0" y="0"/>
                </a:moveTo>
                <a:lnTo>
                  <a:pt x="1353710" y="0"/>
                </a:lnTo>
                <a:lnTo>
                  <a:pt x="1353710" y="1458892"/>
                </a:lnTo>
                <a:lnTo>
                  <a:pt x="0" y="14588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504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2292172" y="2186363"/>
            <a:ext cx="11513191" cy="6928848"/>
          </a:xfrm>
          <a:custGeom>
            <a:avLst/>
            <a:gdLst/>
            <a:ahLst/>
            <a:cxnLst/>
            <a:rect l="l" t="t" r="r" b="b"/>
            <a:pathLst>
              <a:path w="11513191" h="6928848">
                <a:moveTo>
                  <a:pt x="0" y="0"/>
                </a:moveTo>
                <a:lnTo>
                  <a:pt x="11513192" y="0"/>
                </a:lnTo>
                <a:lnTo>
                  <a:pt x="11513192" y="6928848"/>
                </a:lnTo>
                <a:lnTo>
                  <a:pt x="0" y="692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60975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18609950" y="0"/>
                </a:moveTo>
                <a:lnTo>
                  <a:pt x="0" y="0"/>
                </a:lnTo>
                <a:lnTo>
                  <a:pt x="0" y="11199807"/>
                </a:lnTo>
                <a:lnTo>
                  <a:pt x="18609950" y="11199807"/>
                </a:lnTo>
                <a:lnTo>
                  <a:pt x="186099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184371" y="1762460"/>
            <a:ext cx="13524158" cy="6762079"/>
          </a:xfrm>
          <a:custGeom>
            <a:avLst/>
            <a:gdLst/>
            <a:ahLst/>
            <a:cxnLst/>
            <a:rect l="l" t="t" r="r" b="b"/>
            <a:pathLst>
              <a:path w="13524158" h="6762079">
                <a:moveTo>
                  <a:pt x="0" y="0"/>
                </a:moveTo>
                <a:lnTo>
                  <a:pt x="13524159" y="0"/>
                </a:lnTo>
                <a:lnTo>
                  <a:pt x="13524159" y="6762080"/>
                </a:lnTo>
                <a:lnTo>
                  <a:pt x="0" y="676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92930" y="1001124"/>
            <a:ext cx="16502141" cy="8444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Сегодня общественное объединение «Белорусский республиканский союз молодежи» — это самая массовая молодежная организация Республики Беларусь, которая объединяет наиболее активных представителей нового поколения, тех, кто стремится приложить свои силы и способности, чтобы сделать интереснее, ярче, осмысленнее собственную жизнь и жизнь своих сверстников, а самое главное — своими руками строить процветающую Беларусь.</a:t>
            </a:r>
          </a:p>
          <a:p>
            <a:pPr algn="just">
              <a:lnSpc>
                <a:spcPts val="2460"/>
              </a:lnSpc>
              <a:spcBef>
                <a:spcPct val="0"/>
              </a:spcBef>
            </a:pPr>
            <a:endParaRPr lang="en-US" sz="4599">
              <a:solidFill>
                <a:srgbClr val="FFFFFF"/>
              </a:solidFill>
              <a:latin typeface="Angelica"/>
              <a:ea typeface="Angelica"/>
              <a:cs typeface="Angelica"/>
              <a:sym typeface="Angelica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934290" y="0"/>
            <a:ext cx="1353710" cy="1458892"/>
          </a:xfrm>
          <a:custGeom>
            <a:avLst/>
            <a:gdLst/>
            <a:ahLst/>
            <a:cxnLst/>
            <a:rect l="l" t="t" r="r" b="b"/>
            <a:pathLst>
              <a:path w="1353710" h="1458892">
                <a:moveTo>
                  <a:pt x="0" y="0"/>
                </a:moveTo>
                <a:lnTo>
                  <a:pt x="1353710" y="0"/>
                </a:lnTo>
                <a:lnTo>
                  <a:pt x="1353710" y="1458892"/>
                </a:lnTo>
                <a:lnTo>
                  <a:pt x="0" y="14588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504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350" y="0"/>
            <a:ext cx="17648706" cy="9838955"/>
          </a:xfrm>
          <a:custGeom>
            <a:avLst/>
            <a:gdLst/>
            <a:ahLst/>
            <a:cxnLst/>
            <a:rect l="l" t="t" r="r" b="b"/>
            <a:pathLst>
              <a:path w="17648706" h="9838955">
                <a:moveTo>
                  <a:pt x="0" y="0"/>
                </a:moveTo>
                <a:lnTo>
                  <a:pt x="17648707" y="0"/>
                </a:lnTo>
                <a:lnTo>
                  <a:pt x="17648707" y="9838955"/>
                </a:lnTo>
                <a:lnTo>
                  <a:pt x="0" y="9838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41" r="-6741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18609951" y="0"/>
                </a:moveTo>
                <a:lnTo>
                  <a:pt x="0" y="0"/>
                </a:lnTo>
                <a:lnTo>
                  <a:pt x="0" y="11199807"/>
                </a:lnTo>
                <a:lnTo>
                  <a:pt x="18609951" y="11199807"/>
                </a:lnTo>
                <a:lnTo>
                  <a:pt x="186099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5159994" y="1762460"/>
            <a:ext cx="13524158" cy="6762079"/>
          </a:xfrm>
          <a:custGeom>
            <a:avLst/>
            <a:gdLst/>
            <a:ahLst/>
            <a:cxnLst/>
            <a:rect l="l" t="t" r="r" b="b"/>
            <a:pathLst>
              <a:path w="13524158" h="6762079">
                <a:moveTo>
                  <a:pt x="0" y="0"/>
                </a:moveTo>
                <a:lnTo>
                  <a:pt x="13524159" y="0"/>
                </a:lnTo>
                <a:lnTo>
                  <a:pt x="13524159" y="6762080"/>
                </a:lnTo>
                <a:lnTo>
                  <a:pt x="0" y="676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34290" y="0"/>
            <a:ext cx="1353710" cy="1458892"/>
          </a:xfrm>
          <a:custGeom>
            <a:avLst/>
            <a:gdLst/>
            <a:ahLst/>
            <a:cxnLst/>
            <a:rect l="l" t="t" r="r" b="b"/>
            <a:pathLst>
              <a:path w="1353710" h="1458892">
                <a:moveTo>
                  <a:pt x="0" y="0"/>
                </a:moveTo>
                <a:lnTo>
                  <a:pt x="1353710" y="0"/>
                </a:lnTo>
                <a:lnTo>
                  <a:pt x="1353710" y="1458892"/>
                </a:lnTo>
                <a:lnTo>
                  <a:pt x="0" y="14588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5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89464" y="5409848"/>
            <a:ext cx="6385924" cy="4254622"/>
          </a:xfrm>
          <a:custGeom>
            <a:avLst/>
            <a:gdLst/>
            <a:ahLst/>
            <a:cxnLst/>
            <a:rect l="l" t="t" r="r" b="b"/>
            <a:pathLst>
              <a:path w="6385924" h="4254622">
                <a:moveTo>
                  <a:pt x="0" y="0"/>
                </a:moveTo>
                <a:lnTo>
                  <a:pt x="6385924" y="0"/>
                </a:lnTo>
                <a:lnTo>
                  <a:pt x="6385924" y="4254622"/>
                </a:lnTo>
                <a:lnTo>
                  <a:pt x="0" y="4254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888878"/>
            <a:ext cx="6385924" cy="4254622"/>
          </a:xfrm>
          <a:custGeom>
            <a:avLst/>
            <a:gdLst/>
            <a:ahLst/>
            <a:cxnLst/>
            <a:rect l="l" t="t" r="r" b="b"/>
            <a:pathLst>
              <a:path w="6385924" h="4254622">
                <a:moveTo>
                  <a:pt x="0" y="0"/>
                </a:moveTo>
                <a:lnTo>
                  <a:pt x="6385924" y="0"/>
                </a:lnTo>
                <a:lnTo>
                  <a:pt x="6385924" y="4254622"/>
                </a:lnTo>
                <a:lnTo>
                  <a:pt x="0" y="42546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2085" y="5409848"/>
            <a:ext cx="6397928" cy="4254622"/>
          </a:xfrm>
          <a:custGeom>
            <a:avLst/>
            <a:gdLst/>
            <a:ahLst/>
            <a:cxnLst/>
            <a:rect l="l" t="t" r="r" b="b"/>
            <a:pathLst>
              <a:path w="6397928" h="4254622">
                <a:moveTo>
                  <a:pt x="0" y="0"/>
                </a:moveTo>
                <a:lnTo>
                  <a:pt x="6397928" y="0"/>
                </a:lnTo>
                <a:lnTo>
                  <a:pt x="6397928" y="4254622"/>
                </a:lnTo>
                <a:lnTo>
                  <a:pt x="0" y="4254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773732"/>
            <a:ext cx="9287585" cy="257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  <a:spcBef>
                <a:spcPct val="0"/>
              </a:spcBef>
            </a:pPr>
            <a:r>
              <a:rPr lang="en-US" sz="1040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МООП</a:t>
            </a:r>
          </a:p>
          <a:p>
            <a:pPr algn="ctr">
              <a:lnSpc>
                <a:spcPts val="5013"/>
              </a:lnSpc>
              <a:spcBef>
                <a:spcPct val="0"/>
              </a:spcBef>
            </a:pPr>
            <a:endParaRPr lang="en-US" sz="10400">
              <a:solidFill>
                <a:srgbClr val="FFFFFF"/>
              </a:solidFill>
              <a:latin typeface="Angelica"/>
              <a:ea typeface="Angelica"/>
              <a:cs typeface="Angelica"/>
              <a:sym typeface="Angelic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18609951" y="0"/>
                </a:moveTo>
                <a:lnTo>
                  <a:pt x="0" y="0"/>
                </a:lnTo>
                <a:lnTo>
                  <a:pt x="0" y="11199807"/>
                </a:lnTo>
                <a:lnTo>
                  <a:pt x="18609951" y="11199807"/>
                </a:lnTo>
                <a:lnTo>
                  <a:pt x="186099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5159994" y="1762460"/>
            <a:ext cx="13524158" cy="6762079"/>
          </a:xfrm>
          <a:custGeom>
            <a:avLst/>
            <a:gdLst/>
            <a:ahLst/>
            <a:cxnLst/>
            <a:rect l="l" t="t" r="r" b="b"/>
            <a:pathLst>
              <a:path w="13524158" h="6762079">
                <a:moveTo>
                  <a:pt x="0" y="0"/>
                </a:moveTo>
                <a:lnTo>
                  <a:pt x="13524159" y="0"/>
                </a:lnTo>
                <a:lnTo>
                  <a:pt x="13524159" y="6762080"/>
                </a:lnTo>
                <a:lnTo>
                  <a:pt x="0" y="676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34290" y="0"/>
            <a:ext cx="1353710" cy="1458892"/>
          </a:xfrm>
          <a:custGeom>
            <a:avLst/>
            <a:gdLst/>
            <a:ahLst/>
            <a:cxnLst/>
            <a:rect l="l" t="t" r="r" b="b"/>
            <a:pathLst>
              <a:path w="1353710" h="1458892">
                <a:moveTo>
                  <a:pt x="0" y="0"/>
                </a:moveTo>
                <a:lnTo>
                  <a:pt x="1353710" y="0"/>
                </a:lnTo>
                <a:lnTo>
                  <a:pt x="1353710" y="1458892"/>
                </a:lnTo>
                <a:lnTo>
                  <a:pt x="0" y="14588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5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2085" y="5289763"/>
            <a:ext cx="6771099" cy="4705914"/>
          </a:xfrm>
          <a:custGeom>
            <a:avLst/>
            <a:gdLst/>
            <a:ahLst/>
            <a:cxnLst/>
            <a:rect l="l" t="t" r="r" b="b"/>
            <a:pathLst>
              <a:path w="6771099" h="4705914">
                <a:moveTo>
                  <a:pt x="0" y="0"/>
                </a:moveTo>
                <a:lnTo>
                  <a:pt x="6771099" y="0"/>
                </a:lnTo>
                <a:lnTo>
                  <a:pt x="6771099" y="4705913"/>
                </a:lnTo>
                <a:lnTo>
                  <a:pt x="0" y="47059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35342" y="437586"/>
            <a:ext cx="7063285" cy="4705914"/>
          </a:xfrm>
          <a:custGeom>
            <a:avLst/>
            <a:gdLst/>
            <a:ahLst/>
            <a:cxnLst/>
            <a:rect l="l" t="t" r="r" b="b"/>
            <a:pathLst>
              <a:path w="7063285" h="4705914">
                <a:moveTo>
                  <a:pt x="0" y="0"/>
                </a:moveTo>
                <a:lnTo>
                  <a:pt x="7063285" y="0"/>
                </a:lnTo>
                <a:lnTo>
                  <a:pt x="7063285" y="4705914"/>
                </a:lnTo>
                <a:lnTo>
                  <a:pt x="0" y="47059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35342" y="5289763"/>
            <a:ext cx="7063285" cy="4705914"/>
          </a:xfrm>
          <a:custGeom>
            <a:avLst/>
            <a:gdLst/>
            <a:ahLst/>
            <a:cxnLst/>
            <a:rect l="l" t="t" r="r" b="b"/>
            <a:pathLst>
              <a:path w="7063285" h="4705914">
                <a:moveTo>
                  <a:pt x="0" y="0"/>
                </a:moveTo>
                <a:lnTo>
                  <a:pt x="7063285" y="0"/>
                </a:lnTo>
                <a:lnTo>
                  <a:pt x="7063285" y="4705913"/>
                </a:lnTo>
                <a:lnTo>
                  <a:pt x="0" y="47059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6480" y="1334355"/>
            <a:ext cx="9248862" cy="395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Студотрядовское</a:t>
            </a:r>
          </a:p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движение</a:t>
            </a:r>
          </a:p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18609951" y="0"/>
                </a:moveTo>
                <a:lnTo>
                  <a:pt x="0" y="0"/>
                </a:lnTo>
                <a:lnTo>
                  <a:pt x="0" y="11199807"/>
                </a:lnTo>
                <a:lnTo>
                  <a:pt x="18609951" y="11199807"/>
                </a:lnTo>
                <a:lnTo>
                  <a:pt x="186099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5159994" y="1762460"/>
            <a:ext cx="13524158" cy="6762079"/>
          </a:xfrm>
          <a:custGeom>
            <a:avLst/>
            <a:gdLst/>
            <a:ahLst/>
            <a:cxnLst/>
            <a:rect l="l" t="t" r="r" b="b"/>
            <a:pathLst>
              <a:path w="13524158" h="6762079">
                <a:moveTo>
                  <a:pt x="0" y="0"/>
                </a:moveTo>
                <a:lnTo>
                  <a:pt x="13524159" y="0"/>
                </a:lnTo>
                <a:lnTo>
                  <a:pt x="13524159" y="6762080"/>
                </a:lnTo>
                <a:lnTo>
                  <a:pt x="0" y="676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34290" y="0"/>
            <a:ext cx="1353710" cy="1458892"/>
          </a:xfrm>
          <a:custGeom>
            <a:avLst/>
            <a:gdLst/>
            <a:ahLst/>
            <a:cxnLst/>
            <a:rect l="l" t="t" r="r" b="b"/>
            <a:pathLst>
              <a:path w="1353710" h="1458892">
                <a:moveTo>
                  <a:pt x="0" y="0"/>
                </a:moveTo>
                <a:lnTo>
                  <a:pt x="1353710" y="0"/>
                </a:lnTo>
                <a:lnTo>
                  <a:pt x="1353710" y="1458892"/>
                </a:lnTo>
                <a:lnTo>
                  <a:pt x="0" y="14588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5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5143500"/>
            <a:ext cx="7193390" cy="4792596"/>
          </a:xfrm>
          <a:custGeom>
            <a:avLst/>
            <a:gdLst/>
            <a:ahLst/>
            <a:cxnLst/>
            <a:rect l="l" t="t" r="r" b="b"/>
            <a:pathLst>
              <a:path w="7193390" h="4792596">
                <a:moveTo>
                  <a:pt x="0" y="0"/>
                </a:moveTo>
                <a:lnTo>
                  <a:pt x="7193390" y="0"/>
                </a:lnTo>
                <a:lnTo>
                  <a:pt x="7193390" y="4792596"/>
                </a:lnTo>
                <a:lnTo>
                  <a:pt x="0" y="47925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40900" y="5314140"/>
            <a:ext cx="7193390" cy="4792596"/>
          </a:xfrm>
          <a:custGeom>
            <a:avLst/>
            <a:gdLst/>
            <a:ahLst/>
            <a:cxnLst/>
            <a:rect l="l" t="t" r="r" b="b"/>
            <a:pathLst>
              <a:path w="7193390" h="4792596">
                <a:moveTo>
                  <a:pt x="0" y="0"/>
                </a:moveTo>
                <a:lnTo>
                  <a:pt x="7193390" y="0"/>
                </a:lnTo>
                <a:lnTo>
                  <a:pt x="7193390" y="4792596"/>
                </a:lnTo>
                <a:lnTo>
                  <a:pt x="0" y="47925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40900" y="341912"/>
            <a:ext cx="7193390" cy="4801588"/>
          </a:xfrm>
          <a:custGeom>
            <a:avLst/>
            <a:gdLst/>
            <a:ahLst/>
            <a:cxnLst/>
            <a:rect l="l" t="t" r="r" b="b"/>
            <a:pathLst>
              <a:path w="7193390" h="4801588">
                <a:moveTo>
                  <a:pt x="0" y="0"/>
                </a:moveTo>
                <a:lnTo>
                  <a:pt x="7193390" y="0"/>
                </a:lnTo>
                <a:lnTo>
                  <a:pt x="7193390" y="4801588"/>
                </a:lnTo>
                <a:lnTo>
                  <a:pt x="0" y="48015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1091074"/>
            <a:ext cx="9740900" cy="308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0"/>
              </a:lnSpc>
              <a:spcBef>
                <a:spcPct val="0"/>
              </a:spcBef>
            </a:pPr>
            <a:r>
              <a:rPr lang="en-US" sz="870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Волонтерское</a:t>
            </a:r>
          </a:p>
          <a:p>
            <a:pPr algn="ctr">
              <a:lnSpc>
                <a:spcPts val="12180"/>
              </a:lnSpc>
              <a:spcBef>
                <a:spcPct val="0"/>
              </a:spcBef>
            </a:pPr>
            <a:r>
              <a:rPr lang="en-US" sz="870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движение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18609951" y="0"/>
                </a:moveTo>
                <a:lnTo>
                  <a:pt x="0" y="0"/>
                </a:lnTo>
                <a:lnTo>
                  <a:pt x="0" y="11199807"/>
                </a:lnTo>
                <a:lnTo>
                  <a:pt x="18609951" y="11199807"/>
                </a:lnTo>
                <a:lnTo>
                  <a:pt x="186099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5159994" y="1762460"/>
            <a:ext cx="13524158" cy="6762079"/>
          </a:xfrm>
          <a:custGeom>
            <a:avLst/>
            <a:gdLst/>
            <a:ahLst/>
            <a:cxnLst/>
            <a:rect l="l" t="t" r="r" b="b"/>
            <a:pathLst>
              <a:path w="13524158" h="6762079">
                <a:moveTo>
                  <a:pt x="0" y="0"/>
                </a:moveTo>
                <a:lnTo>
                  <a:pt x="13524159" y="0"/>
                </a:lnTo>
                <a:lnTo>
                  <a:pt x="13524159" y="6762080"/>
                </a:lnTo>
                <a:lnTo>
                  <a:pt x="0" y="676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34290" y="0"/>
            <a:ext cx="1353710" cy="1458892"/>
          </a:xfrm>
          <a:custGeom>
            <a:avLst/>
            <a:gdLst/>
            <a:ahLst/>
            <a:cxnLst/>
            <a:rect l="l" t="t" r="r" b="b"/>
            <a:pathLst>
              <a:path w="1353710" h="1458892">
                <a:moveTo>
                  <a:pt x="0" y="0"/>
                </a:moveTo>
                <a:lnTo>
                  <a:pt x="1353710" y="0"/>
                </a:lnTo>
                <a:lnTo>
                  <a:pt x="1353710" y="1458892"/>
                </a:lnTo>
                <a:lnTo>
                  <a:pt x="0" y="14588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5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39427" y="449138"/>
            <a:ext cx="6999435" cy="4663374"/>
          </a:xfrm>
          <a:custGeom>
            <a:avLst/>
            <a:gdLst/>
            <a:ahLst/>
            <a:cxnLst/>
            <a:rect l="l" t="t" r="r" b="b"/>
            <a:pathLst>
              <a:path w="6999435" h="4663374">
                <a:moveTo>
                  <a:pt x="0" y="0"/>
                </a:moveTo>
                <a:lnTo>
                  <a:pt x="6999436" y="0"/>
                </a:lnTo>
                <a:lnTo>
                  <a:pt x="6999436" y="4663373"/>
                </a:lnTo>
                <a:lnTo>
                  <a:pt x="0" y="4663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49456" y="5320223"/>
            <a:ext cx="6999435" cy="4663374"/>
          </a:xfrm>
          <a:custGeom>
            <a:avLst/>
            <a:gdLst/>
            <a:ahLst/>
            <a:cxnLst/>
            <a:rect l="l" t="t" r="r" b="b"/>
            <a:pathLst>
              <a:path w="6999435" h="4663374">
                <a:moveTo>
                  <a:pt x="0" y="0"/>
                </a:moveTo>
                <a:lnTo>
                  <a:pt x="6999435" y="0"/>
                </a:lnTo>
                <a:lnTo>
                  <a:pt x="6999435" y="4663373"/>
                </a:lnTo>
                <a:lnTo>
                  <a:pt x="0" y="46633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11710" y="5320223"/>
            <a:ext cx="6999435" cy="4663374"/>
          </a:xfrm>
          <a:custGeom>
            <a:avLst/>
            <a:gdLst/>
            <a:ahLst/>
            <a:cxnLst/>
            <a:rect l="l" t="t" r="r" b="b"/>
            <a:pathLst>
              <a:path w="6999435" h="4663374">
                <a:moveTo>
                  <a:pt x="0" y="0"/>
                </a:moveTo>
                <a:lnTo>
                  <a:pt x="6999435" y="0"/>
                </a:lnTo>
                <a:lnTo>
                  <a:pt x="6999435" y="4663373"/>
                </a:lnTo>
                <a:lnTo>
                  <a:pt x="0" y="4663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78808" y="771525"/>
            <a:ext cx="9818236" cy="512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100 идей</a:t>
            </a:r>
          </a:p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для Беларуси</a:t>
            </a: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9600">
              <a:solidFill>
                <a:srgbClr val="FFFFFF"/>
              </a:solidFill>
              <a:latin typeface="Angelica"/>
              <a:ea typeface="Angelica"/>
              <a:cs typeface="Angelica"/>
              <a:sym typeface="Angelic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0975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18609950" y="0"/>
                </a:moveTo>
                <a:lnTo>
                  <a:pt x="0" y="0"/>
                </a:lnTo>
                <a:lnTo>
                  <a:pt x="0" y="11199807"/>
                </a:lnTo>
                <a:lnTo>
                  <a:pt x="18609950" y="11199807"/>
                </a:lnTo>
                <a:lnTo>
                  <a:pt x="186099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68390">
            <a:off x="6096563" y="-4522508"/>
            <a:ext cx="13915409" cy="9045016"/>
          </a:xfrm>
          <a:custGeom>
            <a:avLst/>
            <a:gdLst/>
            <a:ahLst/>
            <a:cxnLst/>
            <a:rect l="l" t="t" r="r" b="b"/>
            <a:pathLst>
              <a:path w="13915409" h="9045016">
                <a:moveTo>
                  <a:pt x="0" y="0"/>
                </a:moveTo>
                <a:lnTo>
                  <a:pt x="13915408" y="0"/>
                </a:lnTo>
                <a:lnTo>
                  <a:pt x="13915408" y="9045016"/>
                </a:lnTo>
                <a:lnTo>
                  <a:pt x="0" y="9045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185335" y="914400"/>
            <a:ext cx="10874693" cy="305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Павловск</a:t>
            </a:r>
            <a:r>
              <a:rPr lang="ru-RU" sz="4299" dirty="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и</a:t>
            </a:r>
            <a:r>
              <a:rPr lang="en-US" sz="4299" dirty="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й </a:t>
            </a:r>
          </a:p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Владимир</a:t>
            </a:r>
            <a:r>
              <a:rPr lang="en-US" sz="4299" dirty="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Сергеевич</a:t>
            </a:r>
            <a:r>
              <a:rPr lang="en-US" sz="4299" dirty="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</a:t>
            </a:r>
          </a:p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Первый</a:t>
            </a:r>
            <a:r>
              <a:rPr lang="en-US" sz="4299" dirty="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секретарь</a:t>
            </a:r>
            <a:r>
              <a:rPr lang="en-US" sz="4299" dirty="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</a:t>
            </a:r>
          </a:p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Центрального</a:t>
            </a:r>
            <a:r>
              <a:rPr lang="en-US" sz="4299" dirty="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комитета</a:t>
            </a:r>
            <a:r>
              <a:rPr lang="en-US" sz="4299" dirty="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ОО «БРСМ» </a:t>
            </a:r>
          </a:p>
        </p:txBody>
      </p:sp>
      <p:sp>
        <p:nvSpPr>
          <p:cNvPr id="5" name="Freeform 5"/>
          <p:cNvSpPr/>
          <p:nvPr/>
        </p:nvSpPr>
        <p:spPr>
          <a:xfrm rot="5400000">
            <a:off x="-5184371" y="1762460"/>
            <a:ext cx="13524158" cy="6762079"/>
          </a:xfrm>
          <a:custGeom>
            <a:avLst/>
            <a:gdLst/>
            <a:ahLst/>
            <a:cxnLst/>
            <a:rect l="l" t="t" r="r" b="b"/>
            <a:pathLst>
              <a:path w="13524158" h="6762079">
                <a:moveTo>
                  <a:pt x="0" y="0"/>
                </a:moveTo>
                <a:lnTo>
                  <a:pt x="13524159" y="0"/>
                </a:lnTo>
                <a:lnTo>
                  <a:pt x="13524159" y="6762080"/>
                </a:lnTo>
                <a:lnTo>
                  <a:pt x="0" y="6762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55450" y="4792808"/>
            <a:ext cx="10259769" cy="4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Бойко</a:t>
            </a:r>
          </a:p>
          <a:p>
            <a:pPr algn="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Олег Васильевич </a:t>
            </a:r>
          </a:p>
          <a:p>
            <a:pPr algn="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Первый секретарь</a:t>
            </a:r>
          </a:p>
          <a:p>
            <a:pPr algn="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Могилевского областного комитета ОО «БРСМ»</a:t>
            </a:r>
          </a:p>
          <a:p>
            <a:pPr algn="r">
              <a:lnSpc>
                <a:spcPts val="6019"/>
              </a:lnSpc>
              <a:spcBef>
                <a:spcPct val="0"/>
              </a:spcBef>
            </a:pPr>
            <a:endParaRPr lang="en-US" sz="4299">
              <a:solidFill>
                <a:srgbClr val="FFFFFF"/>
              </a:solidFill>
              <a:latin typeface="Angelica"/>
              <a:ea typeface="Angelica"/>
              <a:cs typeface="Angelica"/>
              <a:sym typeface="Angelica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934290" y="0"/>
            <a:ext cx="1353710" cy="1458892"/>
          </a:xfrm>
          <a:custGeom>
            <a:avLst/>
            <a:gdLst/>
            <a:ahLst/>
            <a:cxnLst/>
            <a:rect l="l" t="t" r="r" b="b"/>
            <a:pathLst>
              <a:path w="1353710" h="1458892">
                <a:moveTo>
                  <a:pt x="0" y="0"/>
                </a:moveTo>
                <a:lnTo>
                  <a:pt x="1353710" y="0"/>
                </a:lnTo>
                <a:lnTo>
                  <a:pt x="1353710" y="1458892"/>
                </a:lnTo>
                <a:lnTo>
                  <a:pt x="0" y="14588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50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85995" y="729446"/>
            <a:ext cx="4607626" cy="3989997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l="-22923" r="-7051"/>
              </a:stretch>
            </a:blipFill>
            <a:ln w="76200" cap="sq">
              <a:solidFill>
                <a:srgbClr val="7D6028"/>
              </a:solidFill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2326664" y="5143500"/>
            <a:ext cx="4607626" cy="3989997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/>
              <a:stretch>
                <a:fillRect t="-18737" b="-18737"/>
              </a:stretch>
            </a:blipFill>
            <a:ln w="76200" cap="sq">
              <a:solidFill>
                <a:srgbClr val="7D6028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0975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18609950" y="0"/>
                </a:moveTo>
                <a:lnTo>
                  <a:pt x="0" y="0"/>
                </a:lnTo>
                <a:lnTo>
                  <a:pt x="0" y="11199807"/>
                </a:lnTo>
                <a:lnTo>
                  <a:pt x="18609950" y="11199807"/>
                </a:lnTo>
                <a:lnTo>
                  <a:pt x="186099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BY"/>
          </a:p>
        </p:txBody>
      </p:sp>
      <p:sp>
        <p:nvSpPr>
          <p:cNvPr id="3" name="Freeform 3"/>
          <p:cNvSpPr/>
          <p:nvPr/>
        </p:nvSpPr>
        <p:spPr>
          <a:xfrm rot="468390">
            <a:off x="6096563" y="-4522508"/>
            <a:ext cx="13915409" cy="9045016"/>
          </a:xfrm>
          <a:custGeom>
            <a:avLst/>
            <a:gdLst/>
            <a:ahLst/>
            <a:cxnLst/>
            <a:rect l="l" t="t" r="r" b="b"/>
            <a:pathLst>
              <a:path w="13915409" h="9045016">
                <a:moveTo>
                  <a:pt x="0" y="0"/>
                </a:moveTo>
                <a:lnTo>
                  <a:pt x="13915408" y="0"/>
                </a:lnTo>
                <a:lnTo>
                  <a:pt x="13915408" y="9045016"/>
                </a:lnTo>
                <a:lnTo>
                  <a:pt x="0" y="9045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184371" y="1762460"/>
            <a:ext cx="13524158" cy="6762079"/>
          </a:xfrm>
          <a:custGeom>
            <a:avLst/>
            <a:gdLst/>
            <a:ahLst/>
            <a:cxnLst/>
            <a:rect l="l" t="t" r="r" b="b"/>
            <a:pathLst>
              <a:path w="13524158" h="6762079">
                <a:moveTo>
                  <a:pt x="0" y="0"/>
                </a:moveTo>
                <a:lnTo>
                  <a:pt x="13524159" y="0"/>
                </a:lnTo>
                <a:lnTo>
                  <a:pt x="13524159" y="6762080"/>
                </a:lnTo>
                <a:lnTo>
                  <a:pt x="0" y="6762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77708" y="2027727"/>
            <a:ext cx="11291769" cy="21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Цыганова Виктория Юрьевна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Первый секретарь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Могилевского ГК ОО «БРСМ» г.Могилева</a:t>
            </a:r>
          </a:p>
        </p:txBody>
      </p:sp>
      <p:sp>
        <p:nvSpPr>
          <p:cNvPr id="6" name="Freeform 6"/>
          <p:cNvSpPr/>
          <p:nvPr/>
        </p:nvSpPr>
        <p:spPr>
          <a:xfrm>
            <a:off x="16934290" y="0"/>
            <a:ext cx="1353710" cy="1458892"/>
          </a:xfrm>
          <a:custGeom>
            <a:avLst/>
            <a:gdLst/>
            <a:ahLst/>
            <a:cxnLst/>
            <a:rect l="l" t="t" r="r" b="b"/>
            <a:pathLst>
              <a:path w="1353710" h="1458892">
                <a:moveTo>
                  <a:pt x="0" y="0"/>
                </a:moveTo>
                <a:lnTo>
                  <a:pt x="1353710" y="0"/>
                </a:lnTo>
                <a:lnTo>
                  <a:pt x="1353710" y="1458892"/>
                </a:lnTo>
                <a:lnTo>
                  <a:pt x="0" y="14588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50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07522" y="5143499"/>
            <a:ext cx="4607626" cy="3989997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b="-62432"/>
              </a:stretch>
            </a:blipFill>
            <a:ln w="76200" cap="sq">
              <a:solidFill>
                <a:srgbClr val="7D6028"/>
              </a:solidFill>
              <a:prstDash val="solid"/>
              <a:miter/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6572964" y="6474127"/>
            <a:ext cx="11291769" cy="283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Шайдова</a:t>
            </a:r>
            <a:r>
              <a:rPr lang="en-US" sz="3999" dirty="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Наталья</a:t>
            </a:r>
            <a:r>
              <a:rPr lang="en-US" sz="3999" dirty="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Александровна</a:t>
            </a:r>
            <a:endParaRPr lang="en-US" sz="3999" dirty="0">
              <a:solidFill>
                <a:srgbClr val="FFFFFF"/>
              </a:solidFill>
              <a:latin typeface="Angelica"/>
              <a:ea typeface="Angelica"/>
              <a:cs typeface="Angelica"/>
              <a:sym typeface="Angelica"/>
            </a:endParaRP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Второй</a:t>
            </a:r>
            <a:r>
              <a:rPr lang="en-US" sz="3999" dirty="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секретарь</a:t>
            </a:r>
            <a:endParaRPr lang="en-US" sz="3999" dirty="0">
              <a:solidFill>
                <a:srgbClr val="FFFFFF"/>
              </a:solidFill>
              <a:latin typeface="Angelica"/>
              <a:ea typeface="Angelica"/>
              <a:cs typeface="Angelica"/>
              <a:sym typeface="Angelica"/>
            </a:endParaRP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Могилевского</a:t>
            </a:r>
            <a:r>
              <a:rPr lang="en-US" sz="3999" dirty="0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 ГК ОО «БРСМ» </a:t>
            </a:r>
            <a:r>
              <a:rPr lang="en-US" sz="3999" dirty="0" err="1">
                <a:solidFill>
                  <a:srgbClr val="FFFFFF"/>
                </a:solidFill>
                <a:latin typeface="Angelica"/>
                <a:ea typeface="Angelica"/>
                <a:cs typeface="Angelica"/>
                <a:sym typeface="Angelica"/>
              </a:rPr>
              <a:t>г.Могилева</a:t>
            </a:r>
            <a:endParaRPr lang="en-US" sz="3999" dirty="0">
              <a:solidFill>
                <a:srgbClr val="FFFFFF"/>
              </a:solidFill>
              <a:latin typeface="Angelica"/>
              <a:ea typeface="Angelica"/>
              <a:cs typeface="Angelica"/>
              <a:sym typeface="Angelica"/>
            </a:endParaRP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dirty="0">
              <a:solidFill>
                <a:srgbClr val="FFFFFF"/>
              </a:solidFill>
              <a:latin typeface="Angelica"/>
              <a:ea typeface="Angelica"/>
              <a:cs typeface="Angelica"/>
              <a:sym typeface="Angelica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651674" y="1028700"/>
            <a:ext cx="4607626" cy="3989997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/>
              <a:stretch>
                <a:fillRect l="-22785" t="-51970" r="-23340" b="-101609"/>
              </a:stretch>
            </a:blipFill>
            <a:ln w="76200" cap="sq">
              <a:solidFill>
                <a:srgbClr val="7D6028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Microsoft Office PowerPoint</Application>
  <PresentationFormat>Произвольный</PresentationFormat>
  <Paragraphs>35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Calibri</vt:lpstr>
      <vt:lpstr>Angelica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| Ленинского районного комитета г. Могилева |</dc:title>
  <cp:lastModifiedBy>BELA RUS</cp:lastModifiedBy>
  <cp:revision>2</cp:revision>
  <dcterms:created xsi:type="dcterms:W3CDTF">2006-08-16T00:00:00Z</dcterms:created>
  <dcterms:modified xsi:type="dcterms:W3CDTF">2025-09-25T12:35:34Z</dcterms:modified>
  <dc:identifier>DAGooeHfYtE</dc:identifier>
</cp:coreProperties>
</file>